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6" r:id="rId4"/>
  </p:sldMasterIdLst>
  <p:notesMasterIdLst>
    <p:notesMasterId r:id="rId20"/>
  </p:notesMasterIdLst>
  <p:handoutMasterIdLst>
    <p:handoutMasterId r:id="rId21"/>
  </p:handoutMasterIdLst>
  <p:sldIdLst>
    <p:sldId id="426" r:id="rId5"/>
    <p:sldId id="432" r:id="rId6"/>
    <p:sldId id="456" r:id="rId7"/>
    <p:sldId id="489" r:id="rId8"/>
    <p:sldId id="288" r:id="rId9"/>
    <p:sldId id="499" r:id="rId10"/>
    <p:sldId id="491" r:id="rId11"/>
    <p:sldId id="492" r:id="rId12"/>
    <p:sldId id="497" r:id="rId13"/>
    <p:sldId id="498" r:id="rId14"/>
    <p:sldId id="493" r:id="rId15"/>
    <p:sldId id="495" r:id="rId16"/>
    <p:sldId id="496" r:id="rId17"/>
    <p:sldId id="485" r:id="rId18"/>
    <p:sldId id="448" r:id="rId19"/>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90AAF4"/>
    <a:srgbClr val="708DEA"/>
    <a:srgbClr val="002395"/>
    <a:srgbClr val="65B65A"/>
    <a:srgbClr val="5A2359"/>
    <a:srgbClr val="F0536A"/>
    <a:srgbClr val="F2F2F2"/>
    <a:srgbClr val="E10598"/>
    <a:srgbClr val="AFC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F8A4E1-F5E9-4B73-B5C2-C0AD4E5FB057}" v="2" dt="2022-03-16T14:31:28.177"/>
  </p1510:revLst>
</p1510:revInfo>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18" autoAdjust="0"/>
    <p:restoredTop sz="99631" autoAdjust="0"/>
  </p:normalViewPr>
  <p:slideViewPr>
    <p:cSldViewPr snapToGrid="0">
      <p:cViewPr varScale="1">
        <p:scale>
          <a:sx n="70" d="100"/>
          <a:sy n="70" d="100"/>
        </p:scale>
        <p:origin x="1446" y="60"/>
      </p:cViewPr>
      <p:guideLst>
        <p:guide orient="horz" pos="2160"/>
        <p:guide pos="2880"/>
      </p:guideLst>
    </p:cSldViewPr>
  </p:slideViewPr>
  <p:outlineViewPr>
    <p:cViewPr>
      <p:scale>
        <a:sx n="33" d="100"/>
        <a:sy n="33" d="100"/>
      </p:scale>
      <p:origin x="0" y="3990"/>
    </p:cViewPr>
  </p:outlineViewPr>
  <p:notesTextViewPr>
    <p:cViewPr>
      <p:scale>
        <a:sx n="100" d="100"/>
        <a:sy n="100" d="100"/>
      </p:scale>
      <p:origin x="0" y="0"/>
    </p:cViewPr>
  </p:notesTextViewPr>
  <p:sorterViewPr>
    <p:cViewPr>
      <p:scale>
        <a:sx n="100" d="100"/>
        <a:sy n="100" d="100"/>
      </p:scale>
      <p:origin x="0" y="0"/>
    </p:cViewPr>
  </p:sorterViewPr>
  <p:gridSpacing cx="180023" cy="180023"/>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j, Razaq" userId="0ebd299a-6bdf-40d0-b211-3a0092e17bb2" providerId="ADAL" clId="{8F3AB102-8F73-4228-A821-28D54B7174C8}"/>
    <pc:docChg chg="undo custSel addSld delSld modSld">
      <pc:chgData name="Raj, Razaq" userId="0ebd299a-6bdf-40d0-b211-3a0092e17bb2" providerId="ADAL" clId="{8F3AB102-8F73-4228-A821-28D54B7174C8}" dt="2021-07-01T12:45:43.993" v="472"/>
      <pc:docMkLst>
        <pc:docMk/>
      </pc:docMkLst>
      <pc:sldChg chg="addSp delSp modSp add mod modTransition modClrScheme chgLayout">
        <pc:chgData name="Raj, Razaq" userId="0ebd299a-6bdf-40d0-b211-3a0092e17bb2" providerId="ADAL" clId="{8F3AB102-8F73-4228-A821-28D54B7174C8}" dt="2021-07-01T12:42:38.413" v="441" actId="122"/>
        <pc:sldMkLst>
          <pc:docMk/>
          <pc:sldMk cId="345503819" sldId="288"/>
        </pc:sldMkLst>
        <pc:spChg chg="mod">
          <ac:chgData name="Raj, Razaq" userId="0ebd299a-6bdf-40d0-b211-3a0092e17bb2" providerId="ADAL" clId="{8F3AB102-8F73-4228-A821-28D54B7174C8}" dt="2021-07-01T12:42:38.413" v="441" actId="122"/>
          <ac:spMkLst>
            <pc:docMk/>
            <pc:sldMk cId="345503819" sldId="288"/>
            <ac:spMk id="2" creationId="{5A358E2C-E3B6-4DF6-BFC2-F0B43B9F742E}"/>
          </ac:spMkLst>
        </pc:spChg>
        <pc:spChg chg="add del mod">
          <ac:chgData name="Raj, Razaq" userId="0ebd299a-6bdf-40d0-b211-3a0092e17bb2" providerId="ADAL" clId="{8F3AB102-8F73-4228-A821-28D54B7174C8}" dt="2021-07-01T11:33:04.461" v="30" actId="26606"/>
          <ac:spMkLst>
            <pc:docMk/>
            <pc:sldMk cId="345503819" sldId="288"/>
            <ac:spMk id="4" creationId="{FB3BEDFD-8C18-4456-A1CA-B1B9E90F6A53}"/>
          </ac:spMkLst>
        </pc:spChg>
        <pc:spChg chg="del mod">
          <ac:chgData name="Raj, Razaq" userId="0ebd299a-6bdf-40d0-b211-3a0092e17bb2" providerId="ADAL" clId="{8F3AB102-8F73-4228-A821-28D54B7174C8}" dt="2021-07-01T11:32:59.396" v="29" actId="478"/>
          <ac:spMkLst>
            <pc:docMk/>
            <pc:sldMk cId="345503819" sldId="288"/>
            <ac:spMk id="11" creationId="{1590F52B-7372-42A7-A4AF-C445C01BC258}"/>
          </ac:spMkLst>
        </pc:spChg>
        <pc:graphicFrameChg chg="mod modGraphic">
          <ac:chgData name="Raj, Razaq" userId="0ebd299a-6bdf-40d0-b211-3a0092e17bb2" providerId="ADAL" clId="{8F3AB102-8F73-4228-A821-28D54B7174C8}" dt="2021-07-01T11:33:04.461" v="30" actId="26606"/>
          <ac:graphicFrameMkLst>
            <pc:docMk/>
            <pc:sldMk cId="345503819" sldId="288"/>
            <ac:graphicFrameMk id="13" creationId="{F9841C4A-9BF7-435D-83E7-239E0D479BF0}"/>
          </ac:graphicFrameMkLst>
        </pc:graphicFrameChg>
      </pc:sldChg>
      <pc:sldChg chg="modSp mod">
        <pc:chgData name="Raj, Razaq" userId="0ebd299a-6bdf-40d0-b211-3a0092e17bb2" providerId="ADAL" clId="{8F3AB102-8F73-4228-A821-28D54B7174C8}" dt="2021-07-01T12:45:43.993" v="472"/>
        <pc:sldMkLst>
          <pc:docMk/>
          <pc:sldMk cId="3058336074" sldId="448"/>
        </pc:sldMkLst>
        <pc:spChg chg="mod">
          <ac:chgData name="Raj, Razaq" userId="0ebd299a-6bdf-40d0-b211-3a0092e17bb2" providerId="ADAL" clId="{8F3AB102-8F73-4228-A821-28D54B7174C8}" dt="2021-07-01T12:45:43.993" v="472"/>
          <ac:spMkLst>
            <pc:docMk/>
            <pc:sldMk cId="3058336074" sldId="448"/>
            <ac:spMk id="3" creationId="{1C2F1C4E-9CF2-45F6-A158-BE0E8CB585EA}"/>
          </ac:spMkLst>
        </pc:spChg>
      </pc:sldChg>
      <pc:sldChg chg="del">
        <pc:chgData name="Raj, Razaq" userId="0ebd299a-6bdf-40d0-b211-3a0092e17bb2" providerId="ADAL" clId="{8F3AB102-8F73-4228-A821-28D54B7174C8}" dt="2021-07-01T11:49:09.536" v="272" actId="47"/>
        <pc:sldMkLst>
          <pc:docMk/>
          <pc:sldMk cId="3933743084" sldId="478"/>
        </pc:sldMkLst>
      </pc:sldChg>
      <pc:sldChg chg="del">
        <pc:chgData name="Raj, Razaq" userId="0ebd299a-6bdf-40d0-b211-3a0092e17bb2" providerId="ADAL" clId="{8F3AB102-8F73-4228-A821-28D54B7174C8}" dt="2021-07-01T11:49:14.039" v="273" actId="47"/>
        <pc:sldMkLst>
          <pc:docMk/>
          <pc:sldMk cId="4244641577" sldId="482"/>
        </pc:sldMkLst>
      </pc:sldChg>
      <pc:sldChg chg="del">
        <pc:chgData name="Raj, Razaq" userId="0ebd299a-6bdf-40d0-b211-3a0092e17bb2" providerId="ADAL" clId="{8F3AB102-8F73-4228-A821-28D54B7174C8}" dt="2021-07-01T12:43:06.956" v="446" actId="47"/>
        <pc:sldMkLst>
          <pc:docMk/>
          <pc:sldMk cId="650882043" sldId="483"/>
        </pc:sldMkLst>
      </pc:sldChg>
      <pc:sldChg chg="addSp delSp modSp mod modClrScheme chgLayout">
        <pc:chgData name="Raj, Razaq" userId="0ebd299a-6bdf-40d0-b211-3a0092e17bb2" providerId="ADAL" clId="{8F3AB102-8F73-4228-A821-28D54B7174C8}" dt="2021-07-01T11:53:28.259" v="346" actId="12"/>
        <pc:sldMkLst>
          <pc:docMk/>
          <pc:sldMk cId="3328791171" sldId="485"/>
        </pc:sldMkLst>
        <pc:spChg chg="mod">
          <ac:chgData name="Raj, Razaq" userId="0ebd299a-6bdf-40d0-b211-3a0092e17bb2" providerId="ADAL" clId="{8F3AB102-8F73-4228-A821-28D54B7174C8}" dt="2021-07-01T11:53:15.711" v="343" actId="14100"/>
          <ac:spMkLst>
            <pc:docMk/>
            <pc:sldMk cId="3328791171" sldId="485"/>
            <ac:spMk id="2" creationId="{60EFABA6-7E45-4A60-8A47-9EC930B30E4C}"/>
          </ac:spMkLst>
        </pc:spChg>
        <pc:spChg chg="del mod">
          <ac:chgData name="Raj, Razaq" userId="0ebd299a-6bdf-40d0-b211-3a0092e17bb2" providerId="ADAL" clId="{8F3AB102-8F73-4228-A821-28D54B7174C8}" dt="2021-07-01T11:50:37.138" v="286" actId="478"/>
          <ac:spMkLst>
            <pc:docMk/>
            <pc:sldMk cId="3328791171" sldId="485"/>
            <ac:spMk id="13" creationId="{0002AF7B-BDB2-4592-A2A9-B807ECF2C713}"/>
          </ac:spMkLst>
        </pc:spChg>
        <pc:spChg chg="add del mod">
          <ac:chgData name="Raj, Razaq" userId="0ebd299a-6bdf-40d0-b211-3a0092e17bb2" providerId="ADAL" clId="{8F3AB102-8F73-4228-A821-28D54B7174C8}" dt="2021-07-01T11:53:28.259" v="346" actId="12"/>
          <ac:spMkLst>
            <pc:docMk/>
            <pc:sldMk cId="3328791171" sldId="485"/>
            <ac:spMk id="17" creationId="{F8B3063B-93FE-483A-B1C0-844959044132}"/>
          </ac:spMkLst>
        </pc:spChg>
        <pc:graphicFrameChg chg="del">
          <ac:chgData name="Raj, Razaq" userId="0ebd299a-6bdf-40d0-b211-3a0092e17bb2" providerId="ADAL" clId="{8F3AB102-8F73-4228-A821-28D54B7174C8}" dt="2021-07-01T11:50:32.822" v="284" actId="478"/>
          <ac:graphicFrameMkLst>
            <pc:docMk/>
            <pc:sldMk cId="3328791171" sldId="485"/>
            <ac:graphicFrameMk id="23" creationId="{2765FAC2-E3B3-4D3E-A227-362E34183C87}"/>
          </ac:graphicFrameMkLst>
        </pc:graphicFrameChg>
      </pc:sldChg>
      <pc:sldChg chg="del">
        <pc:chgData name="Raj, Razaq" userId="0ebd299a-6bdf-40d0-b211-3a0092e17bb2" providerId="ADAL" clId="{8F3AB102-8F73-4228-A821-28D54B7174C8}" dt="2021-07-01T12:43:05.813" v="445" actId="47"/>
        <pc:sldMkLst>
          <pc:docMk/>
          <pc:sldMk cId="3746936613" sldId="486"/>
        </pc:sldMkLst>
      </pc:sldChg>
      <pc:sldChg chg="modSp mod">
        <pc:chgData name="Raj, Razaq" userId="0ebd299a-6bdf-40d0-b211-3a0092e17bb2" providerId="ADAL" clId="{8F3AB102-8F73-4228-A821-28D54B7174C8}" dt="2021-07-01T12:42:31.963" v="440" actId="122"/>
        <pc:sldMkLst>
          <pc:docMk/>
          <pc:sldMk cId="3489170639" sldId="489"/>
        </pc:sldMkLst>
        <pc:spChg chg="mod">
          <ac:chgData name="Raj, Razaq" userId="0ebd299a-6bdf-40d0-b211-3a0092e17bb2" providerId="ADAL" clId="{8F3AB102-8F73-4228-A821-28D54B7174C8}" dt="2021-07-01T12:42:31.963" v="440" actId="122"/>
          <ac:spMkLst>
            <pc:docMk/>
            <pc:sldMk cId="3489170639" sldId="489"/>
            <ac:spMk id="2" creationId="{C2556313-B7D0-47C8-8C22-210104B4D084}"/>
          </ac:spMkLst>
        </pc:spChg>
      </pc:sldChg>
      <pc:sldChg chg="addSp delSp add del">
        <pc:chgData name="Raj, Razaq" userId="0ebd299a-6bdf-40d0-b211-3a0092e17bb2" providerId="ADAL" clId="{8F3AB102-8F73-4228-A821-28D54B7174C8}" dt="2021-07-01T11:33:22.324" v="33" actId="47"/>
        <pc:sldMkLst>
          <pc:docMk/>
          <pc:sldMk cId="2319245583" sldId="490"/>
        </pc:sldMkLst>
        <pc:picChg chg="add del">
          <ac:chgData name="Raj, Razaq" userId="0ebd299a-6bdf-40d0-b211-3a0092e17bb2" providerId="ADAL" clId="{8F3AB102-8F73-4228-A821-28D54B7174C8}" dt="2021-07-01T11:29:23.653" v="1"/>
          <ac:picMkLst>
            <pc:docMk/>
            <pc:sldMk cId="2319245583" sldId="490"/>
            <ac:picMk id="13" creationId="{80009671-5E68-45B8-BA05-4C42DF1211D3}"/>
          </ac:picMkLst>
        </pc:picChg>
      </pc:sldChg>
      <pc:sldChg chg="addSp delSp modSp mod modTransition modClrScheme chgLayout">
        <pc:chgData name="Raj, Razaq" userId="0ebd299a-6bdf-40d0-b211-3a0092e17bb2" providerId="ADAL" clId="{8F3AB102-8F73-4228-A821-28D54B7174C8}" dt="2021-07-01T12:42:47.217" v="443" actId="14100"/>
        <pc:sldMkLst>
          <pc:docMk/>
          <pc:sldMk cId="153456590" sldId="491"/>
        </pc:sldMkLst>
        <pc:spChg chg="mod">
          <ac:chgData name="Raj, Razaq" userId="0ebd299a-6bdf-40d0-b211-3a0092e17bb2" providerId="ADAL" clId="{8F3AB102-8F73-4228-A821-28D54B7174C8}" dt="2021-07-01T12:42:47.217" v="443" actId="14100"/>
          <ac:spMkLst>
            <pc:docMk/>
            <pc:sldMk cId="153456590" sldId="491"/>
            <ac:spMk id="2" creationId="{455BE327-CC6E-4C8F-A05A-7D99B866A76D}"/>
          </ac:spMkLst>
        </pc:spChg>
        <pc:spChg chg="add mod">
          <ac:chgData name="Raj, Razaq" userId="0ebd299a-6bdf-40d0-b211-3a0092e17bb2" providerId="ADAL" clId="{8F3AB102-8F73-4228-A821-28D54B7174C8}" dt="2021-07-01T11:39:53.665" v="137" actId="26606"/>
          <ac:spMkLst>
            <pc:docMk/>
            <pc:sldMk cId="153456590" sldId="491"/>
            <ac:spMk id="7" creationId="{BEA118DE-CCE1-434A-A6E5-F2F1B96A54DC}"/>
          </ac:spMkLst>
        </pc:spChg>
        <pc:spChg chg="add del mod">
          <ac:chgData name="Raj, Razaq" userId="0ebd299a-6bdf-40d0-b211-3a0092e17bb2" providerId="ADAL" clId="{8F3AB102-8F73-4228-A821-28D54B7174C8}" dt="2021-07-01T11:38:14.267" v="61"/>
          <ac:spMkLst>
            <pc:docMk/>
            <pc:sldMk cId="153456590" sldId="491"/>
            <ac:spMk id="11" creationId="{18737979-13DC-4BCE-815E-22536EA6C063}"/>
          </ac:spMkLst>
        </pc:spChg>
        <pc:spChg chg="add del mod">
          <ac:chgData name="Raj, Razaq" userId="0ebd299a-6bdf-40d0-b211-3a0092e17bb2" providerId="ADAL" clId="{8F3AB102-8F73-4228-A821-28D54B7174C8}" dt="2021-07-01T11:38:23.987" v="63" actId="26606"/>
          <ac:spMkLst>
            <pc:docMk/>
            <pc:sldMk cId="153456590" sldId="491"/>
            <ac:spMk id="13" creationId="{11AA907B-875F-4AF4-B85A-385C4FDAEA5F}"/>
          </ac:spMkLst>
        </pc:spChg>
        <pc:graphicFrameChg chg="del mod ord modGraphic">
          <ac:chgData name="Raj, Razaq" userId="0ebd299a-6bdf-40d0-b211-3a0092e17bb2" providerId="ADAL" clId="{8F3AB102-8F73-4228-A821-28D54B7174C8}" dt="2021-07-01T11:38:10.132" v="60" actId="478"/>
          <ac:graphicFrameMkLst>
            <pc:docMk/>
            <pc:sldMk cId="153456590" sldId="491"/>
            <ac:graphicFrameMk id="8" creationId="{94D25CF6-CAE1-4193-BBEF-EC5DFF418EC5}"/>
          </ac:graphicFrameMkLst>
        </pc:graphicFrameChg>
        <pc:graphicFrameChg chg="add mod modGraphic">
          <ac:chgData name="Raj, Razaq" userId="0ebd299a-6bdf-40d0-b211-3a0092e17bb2" providerId="ADAL" clId="{8F3AB102-8F73-4228-A821-28D54B7174C8}" dt="2021-07-01T11:39:53.665" v="137" actId="26606"/>
          <ac:graphicFrameMkLst>
            <pc:docMk/>
            <pc:sldMk cId="153456590" sldId="491"/>
            <ac:graphicFrameMk id="15" creationId="{F1DE027F-CE91-46FB-8D8A-571C6B92C21B}"/>
          </ac:graphicFrameMkLst>
        </pc:graphicFrameChg>
      </pc:sldChg>
      <pc:sldChg chg="modSp mod">
        <pc:chgData name="Raj, Razaq" userId="0ebd299a-6bdf-40d0-b211-3a0092e17bb2" providerId="ADAL" clId="{8F3AB102-8F73-4228-A821-28D54B7174C8}" dt="2021-07-01T11:42:26.627" v="171"/>
        <pc:sldMkLst>
          <pc:docMk/>
          <pc:sldMk cId="3734282615" sldId="492"/>
        </pc:sldMkLst>
        <pc:spChg chg="mod">
          <ac:chgData name="Raj, Razaq" userId="0ebd299a-6bdf-40d0-b211-3a0092e17bb2" providerId="ADAL" clId="{8F3AB102-8F73-4228-A821-28D54B7174C8}" dt="2021-07-01T11:41:00.358" v="158"/>
          <ac:spMkLst>
            <pc:docMk/>
            <pc:sldMk cId="3734282615" sldId="492"/>
            <ac:spMk id="2" creationId="{6451131B-A7E5-4A6D-B8AF-DDC6CDD22C55}"/>
          </ac:spMkLst>
        </pc:spChg>
        <pc:spChg chg="mod">
          <ac:chgData name="Raj, Razaq" userId="0ebd299a-6bdf-40d0-b211-3a0092e17bb2" providerId="ADAL" clId="{8F3AB102-8F73-4228-A821-28D54B7174C8}" dt="2021-07-01T11:42:26.627" v="171"/>
          <ac:spMkLst>
            <pc:docMk/>
            <pc:sldMk cId="3734282615" sldId="492"/>
            <ac:spMk id="8" creationId="{00EA607F-9672-43BB-ABEF-4336760B46B9}"/>
          </ac:spMkLst>
        </pc:spChg>
      </pc:sldChg>
      <pc:sldChg chg="addSp delSp modSp mod modTransition modClrScheme chgLayout">
        <pc:chgData name="Raj, Razaq" userId="0ebd299a-6bdf-40d0-b211-3a0092e17bb2" providerId="ADAL" clId="{8F3AB102-8F73-4228-A821-28D54B7174C8}" dt="2021-07-01T11:46:09.330" v="203" actId="20577"/>
        <pc:sldMkLst>
          <pc:docMk/>
          <pc:sldMk cId="564306139" sldId="493"/>
        </pc:sldMkLst>
        <pc:spChg chg="add del mod">
          <ac:chgData name="Raj, Razaq" userId="0ebd299a-6bdf-40d0-b211-3a0092e17bb2" providerId="ADAL" clId="{8F3AB102-8F73-4228-A821-28D54B7174C8}" dt="2021-07-01T11:44:21.386" v="182"/>
          <ac:spMkLst>
            <pc:docMk/>
            <pc:sldMk cId="564306139" sldId="493"/>
            <ac:spMk id="9" creationId="{257A3ECF-6D12-44B1-AD09-4D3D23AF499E}"/>
          </ac:spMkLst>
        </pc:spChg>
        <pc:spChg chg="mod">
          <ac:chgData name="Raj, Razaq" userId="0ebd299a-6bdf-40d0-b211-3a0092e17bb2" providerId="ADAL" clId="{8F3AB102-8F73-4228-A821-28D54B7174C8}" dt="2021-07-01T11:46:09.330" v="203" actId="20577"/>
          <ac:spMkLst>
            <pc:docMk/>
            <pc:sldMk cId="564306139" sldId="493"/>
            <ac:spMk id="11" creationId="{9845E7EF-DF92-4E3E-8080-AD0377B06A35}"/>
          </ac:spMkLst>
        </pc:spChg>
        <pc:spChg chg="add del mod">
          <ac:chgData name="Raj, Razaq" userId="0ebd299a-6bdf-40d0-b211-3a0092e17bb2" providerId="ADAL" clId="{8F3AB102-8F73-4228-A821-28D54B7174C8}" dt="2021-07-01T11:44:18.159" v="181"/>
          <ac:spMkLst>
            <pc:docMk/>
            <pc:sldMk cId="564306139" sldId="493"/>
            <ac:spMk id="12" creationId="{87065ADE-6C45-4E3F-B0A3-19A9C66CEB66}"/>
          </ac:spMkLst>
        </pc:spChg>
        <pc:spChg chg="add del mod">
          <ac:chgData name="Raj, Razaq" userId="0ebd299a-6bdf-40d0-b211-3a0092e17bb2" providerId="ADAL" clId="{8F3AB102-8F73-4228-A821-28D54B7174C8}" dt="2021-07-01T11:44:30.783" v="184" actId="26606"/>
          <ac:spMkLst>
            <pc:docMk/>
            <pc:sldMk cId="564306139" sldId="493"/>
            <ac:spMk id="15" creationId="{782E2DE5-276C-4101-96C8-209F46C8E93E}"/>
          </ac:spMkLst>
        </pc:spChg>
        <pc:spChg chg="add del mod">
          <ac:chgData name="Raj, Razaq" userId="0ebd299a-6bdf-40d0-b211-3a0092e17bb2" providerId="ADAL" clId="{8F3AB102-8F73-4228-A821-28D54B7174C8}" dt="2021-07-01T11:44:54.528" v="190"/>
          <ac:spMkLst>
            <pc:docMk/>
            <pc:sldMk cId="564306139" sldId="493"/>
            <ac:spMk id="19" creationId="{61BDB634-CF32-4729-B604-A4FC9E6B3793}"/>
          </ac:spMkLst>
        </pc:spChg>
        <pc:spChg chg="add del mod">
          <ac:chgData name="Raj, Razaq" userId="0ebd299a-6bdf-40d0-b211-3a0092e17bb2" providerId="ADAL" clId="{8F3AB102-8F73-4228-A821-28D54B7174C8}" dt="2021-07-01T11:44:36.343" v="186"/>
          <ac:spMkLst>
            <pc:docMk/>
            <pc:sldMk cId="564306139" sldId="493"/>
            <ac:spMk id="21" creationId="{FFFD2EA5-A490-4D6C-82B6-F6373BCAABC8}"/>
          </ac:spMkLst>
        </pc:spChg>
        <pc:spChg chg="add del mod">
          <ac:chgData name="Raj, Razaq" userId="0ebd299a-6bdf-40d0-b211-3a0092e17bb2" providerId="ADAL" clId="{8F3AB102-8F73-4228-A821-28D54B7174C8}" dt="2021-07-01T11:45:23.332" v="196" actId="26606"/>
          <ac:spMkLst>
            <pc:docMk/>
            <pc:sldMk cId="564306139" sldId="493"/>
            <ac:spMk id="22" creationId="{8B2D90AF-4BEC-44FF-BE84-D61AAB60C2B6}"/>
          </ac:spMkLst>
        </pc:spChg>
        <pc:spChg chg="add del mod">
          <ac:chgData name="Raj, Razaq" userId="0ebd299a-6bdf-40d0-b211-3a0092e17bb2" providerId="ADAL" clId="{8F3AB102-8F73-4228-A821-28D54B7174C8}" dt="2021-07-01T11:44:46.863" v="189" actId="26606"/>
          <ac:spMkLst>
            <pc:docMk/>
            <pc:sldMk cId="564306139" sldId="493"/>
            <ac:spMk id="24" creationId="{A1F1AA93-5B31-45E9-9770-3B618D139B10}"/>
          </ac:spMkLst>
        </pc:spChg>
        <pc:spChg chg="add del mod">
          <ac:chgData name="Raj, Razaq" userId="0ebd299a-6bdf-40d0-b211-3a0092e17bb2" providerId="ADAL" clId="{8F3AB102-8F73-4228-A821-28D54B7174C8}" dt="2021-07-01T11:44:46.863" v="189" actId="26606"/>
          <ac:spMkLst>
            <pc:docMk/>
            <pc:sldMk cId="564306139" sldId="493"/>
            <ac:spMk id="26" creationId="{274C03D2-74D0-4FCE-A0BA-9E48997E5565}"/>
          </ac:spMkLst>
        </pc:spChg>
        <pc:graphicFrameChg chg="del mod">
          <ac:chgData name="Raj, Razaq" userId="0ebd299a-6bdf-40d0-b211-3a0092e17bb2" providerId="ADAL" clId="{8F3AB102-8F73-4228-A821-28D54B7174C8}" dt="2021-07-01T11:43:53.887" v="179" actId="478"/>
          <ac:graphicFrameMkLst>
            <pc:docMk/>
            <pc:sldMk cId="564306139" sldId="493"/>
            <ac:graphicFrameMk id="20" creationId="{13016295-243D-4FFE-AC87-47993247E837}"/>
          </ac:graphicFrameMkLst>
        </pc:graphicFrameChg>
        <pc:graphicFrameChg chg="add">
          <ac:chgData name="Raj, Razaq" userId="0ebd299a-6bdf-40d0-b211-3a0092e17bb2" providerId="ADAL" clId="{8F3AB102-8F73-4228-A821-28D54B7174C8}" dt="2021-07-01T11:45:23.332" v="196" actId="26606"/>
          <ac:graphicFrameMkLst>
            <pc:docMk/>
            <pc:sldMk cId="564306139" sldId="493"/>
            <ac:graphicFrameMk id="25" creationId="{A33313F4-F5BC-46B0-8C9C-53664B559882}"/>
          </ac:graphicFrameMkLst>
        </pc:graphicFrameChg>
      </pc:sldChg>
      <pc:sldChg chg="del">
        <pc:chgData name="Raj, Razaq" userId="0ebd299a-6bdf-40d0-b211-3a0092e17bb2" providerId="ADAL" clId="{8F3AB102-8F73-4228-A821-28D54B7174C8}" dt="2021-07-01T12:43:04.150" v="444" actId="47"/>
        <pc:sldMkLst>
          <pc:docMk/>
          <pc:sldMk cId="486545843" sldId="494"/>
        </pc:sldMkLst>
      </pc:sldChg>
      <pc:sldChg chg="modSp new mod">
        <pc:chgData name="Raj, Razaq" userId="0ebd299a-6bdf-40d0-b211-3a0092e17bb2" providerId="ADAL" clId="{8F3AB102-8F73-4228-A821-28D54B7174C8}" dt="2021-07-01T11:48:01.147" v="247" actId="20577"/>
        <pc:sldMkLst>
          <pc:docMk/>
          <pc:sldMk cId="2405091953" sldId="495"/>
        </pc:sldMkLst>
        <pc:spChg chg="mod">
          <ac:chgData name="Raj, Razaq" userId="0ebd299a-6bdf-40d0-b211-3a0092e17bb2" providerId="ADAL" clId="{8F3AB102-8F73-4228-A821-28D54B7174C8}" dt="2021-07-01T11:46:34.047" v="206"/>
          <ac:spMkLst>
            <pc:docMk/>
            <pc:sldMk cId="2405091953" sldId="495"/>
            <ac:spMk id="2" creationId="{FB9B3EC2-4C98-4FF6-8DF6-C3C030A41E9C}"/>
          </ac:spMkLst>
        </pc:spChg>
        <pc:spChg chg="mod">
          <ac:chgData name="Raj, Razaq" userId="0ebd299a-6bdf-40d0-b211-3a0092e17bb2" providerId="ADAL" clId="{8F3AB102-8F73-4228-A821-28D54B7174C8}" dt="2021-07-01T11:48:01.147" v="247" actId="20577"/>
          <ac:spMkLst>
            <pc:docMk/>
            <pc:sldMk cId="2405091953" sldId="495"/>
            <ac:spMk id="3" creationId="{4F5A1F50-3375-41A1-B64C-7EFEDC7DE4AD}"/>
          </ac:spMkLst>
        </pc:spChg>
      </pc:sldChg>
      <pc:sldChg chg="new del">
        <pc:chgData name="Raj, Razaq" userId="0ebd299a-6bdf-40d0-b211-3a0092e17bb2" providerId="ADAL" clId="{8F3AB102-8F73-4228-A821-28D54B7174C8}" dt="2021-07-01T11:45:29.967" v="197" actId="47"/>
        <pc:sldMkLst>
          <pc:docMk/>
          <pc:sldMk cId="3306643790" sldId="495"/>
        </pc:sldMkLst>
      </pc:sldChg>
      <pc:sldChg chg="modSp new mod">
        <pc:chgData name="Raj, Razaq" userId="0ebd299a-6bdf-40d0-b211-3a0092e17bb2" providerId="ADAL" clId="{8F3AB102-8F73-4228-A821-28D54B7174C8}" dt="2021-07-01T11:48:55.437" v="271"/>
        <pc:sldMkLst>
          <pc:docMk/>
          <pc:sldMk cId="3927732887" sldId="496"/>
        </pc:sldMkLst>
        <pc:spChg chg="mod">
          <ac:chgData name="Raj, Razaq" userId="0ebd299a-6bdf-40d0-b211-3a0092e17bb2" providerId="ADAL" clId="{8F3AB102-8F73-4228-A821-28D54B7174C8}" dt="2021-07-01T11:48:55.437" v="271"/>
          <ac:spMkLst>
            <pc:docMk/>
            <pc:sldMk cId="3927732887" sldId="496"/>
            <ac:spMk id="2" creationId="{05394395-C6FF-4CFD-9DC9-5BC1E97D7BF1}"/>
          </ac:spMkLst>
        </pc:spChg>
        <pc:spChg chg="mod">
          <ac:chgData name="Raj, Razaq" userId="0ebd299a-6bdf-40d0-b211-3a0092e17bb2" providerId="ADAL" clId="{8F3AB102-8F73-4228-A821-28D54B7174C8}" dt="2021-07-01T11:48:39.555" v="269" actId="20577"/>
          <ac:spMkLst>
            <pc:docMk/>
            <pc:sldMk cId="3927732887" sldId="496"/>
            <ac:spMk id="3" creationId="{3CA18094-5190-4CE0-A739-A2B215EA90E2}"/>
          </ac:spMkLst>
        </pc:spChg>
      </pc:sldChg>
      <pc:sldChg chg="new del">
        <pc:chgData name="Raj, Razaq" userId="0ebd299a-6bdf-40d0-b211-3a0092e17bb2" providerId="ADAL" clId="{8F3AB102-8F73-4228-A821-28D54B7174C8}" dt="2021-07-01T11:50:41.840" v="288" actId="680"/>
        <pc:sldMkLst>
          <pc:docMk/>
          <pc:sldMk cId="964052850" sldId="497"/>
        </pc:sldMkLst>
      </pc:sldChg>
      <pc:sldChg chg="addSp delSp modSp new mod modTransition modClrScheme chgLayout">
        <pc:chgData name="Raj, Razaq" userId="0ebd299a-6bdf-40d0-b211-3a0092e17bb2" providerId="ADAL" clId="{8F3AB102-8F73-4228-A821-28D54B7174C8}" dt="2021-07-01T12:35:08.068" v="378" actId="122"/>
        <pc:sldMkLst>
          <pc:docMk/>
          <pc:sldMk cId="996384034" sldId="497"/>
        </pc:sldMkLst>
        <pc:spChg chg="mod">
          <ac:chgData name="Raj, Razaq" userId="0ebd299a-6bdf-40d0-b211-3a0092e17bb2" providerId="ADAL" clId="{8F3AB102-8F73-4228-A821-28D54B7174C8}" dt="2021-07-01T12:35:08.068" v="378" actId="122"/>
          <ac:spMkLst>
            <pc:docMk/>
            <pc:sldMk cId="996384034" sldId="497"/>
            <ac:spMk id="2" creationId="{B1197046-6A3B-4953-BF56-66B866ECB7AB}"/>
          </ac:spMkLst>
        </pc:spChg>
        <pc:spChg chg="add del mod">
          <ac:chgData name="Raj, Razaq" userId="0ebd299a-6bdf-40d0-b211-3a0092e17bb2" providerId="ADAL" clId="{8F3AB102-8F73-4228-A821-28D54B7174C8}" dt="2021-07-01T12:33:32.098" v="359" actId="26606"/>
          <ac:spMkLst>
            <pc:docMk/>
            <pc:sldMk cId="996384034" sldId="497"/>
            <ac:spMk id="3" creationId="{69439338-0071-41AF-A87B-1387C239ED35}"/>
          </ac:spMkLst>
        </pc:spChg>
        <pc:spChg chg="add del mod">
          <ac:chgData name="Raj, Razaq" userId="0ebd299a-6bdf-40d0-b211-3a0092e17bb2" providerId="ADAL" clId="{8F3AB102-8F73-4228-A821-28D54B7174C8}" dt="2021-07-01T12:34:18.865" v="368" actId="26606"/>
          <ac:spMkLst>
            <pc:docMk/>
            <pc:sldMk cId="996384034" sldId="497"/>
            <ac:spMk id="14" creationId="{8B62C053-7A23-42E1-A689-C4D6863065E8}"/>
          </ac:spMkLst>
        </pc:spChg>
        <pc:graphicFrameChg chg="add del">
          <ac:chgData name="Raj, Razaq" userId="0ebd299a-6bdf-40d0-b211-3a0092e17bb2" providerId="ADAL" clId="{8F3AB102-8F73-4228-A821-28D54B7174C8}" dt="2021-07-01T12:33:21.117" v="356" actId="26606"/>
          <ac:graphicFrameMkLst>
            <pc:docMk/>
            <pc:sldMk cId="996384034" sldId="497"/>
            <ac:graphicFrameMk id="5" creationId="{4A442D48-7915-4457-B144-34D3ACD6CFB2}"/>
          </ac:graphicFrameMkLst>
        </pc:graphicFrameChg>
        <pc:graphicFrameChg chg="add del">
          <ac:chgData name="Raj, Razaq" userId="0ebd299a-6bdf-40d0-b211-3a0092e17bb2" providerId="ADAL" clId="{8F3AB102-8F73-4228-A821-28D54B7174C8}" dt="2021-07-01T12:33:32.058" v="358" actId="26606"/>
          <ac:graphicFrameMkLst>
            <pc:docMk/>
            <pc:sldMk cId="996384034" sldId="497"/>
            <ac:graphicFrameMk id="7" creationId="{E9E71092-326F-4C28-B459-891A96BBDAA1}"/>
          </ac:graphicFrameMkLst>
        </pc:graphicFrameChg>
        <pc:graphicFrameChg chg="add mod modGraphic">
          <ac:chgData name="Raj, Razaq" userId="0ebd299a-6bdf-40d0-b211-3a0092e17bb2" providerId="ADAL" clId="{8F3AB102-8F73-4228-A821-28D54B7174C8}" dt="2021-07-01T12:35:02.709" v="377"/>
          <ac:graphicFrameMkLst>
            <pc:docMk/>
            <pc:sldMk cId="996384034" sldId="497"/>
            <ac:graphicFrameMk id="9" creationId="{B5399B62-2EDF-40CE-9941-2F6DD1422B3C}"/>
          </ac:graphicFrameMkLst>
        </pc:graphicFrameChg>
      </pc:sldChg>
      <pc:sldChg chg="addSp delSp modSp new mod">
        <pc:chgData name="Raj, Razaq" userId="0ebd299a-6bdf-40d0-b211-3a0092e17bb2" providerId="ADAL" clId="{8F3AB102-8F73-4228-A821-28D54B7174C8}" dt="2021-07-01T12:39:53.816" v="416" actId="12"/>
        <pc:sldMkLst>
          <pc:docMk/>
          <pc:sldMk cId="1462577778" sldId="498"/>
        </pc:sldMkLst>
        <pc:spChg chg="add del mod">
          <ac:chgData name="Raj, Razaq" userId="0ebd299a-6bdf-40d0-b211-3a0092e17bb2" providerId="ADAL" clId="{8F3AB102-8F73-4228-A821-28D54B7174C8}" dt="2021-07-01T12:39:45.090" v="415" actId="207"/>
          <ac:spMkLst>
            <pc:docMk/>
            <pc:sldMk cId="1462577778" sldId="498"/>
            <ac:spMk id="2" creationId="{6D3A1C63-B6FC-4F21-85C9-E7793763594D}"/>
          </ac:spMkLst>
        </pc:spChg>
        <pc:spChg chg="del">
          <ac:chgData name="Raj, Razaq" userId="0ebd299a-6bdf-40d0-b211-3a0092e17bb2" providerId="ADAL" clId="{8F3AB102-8F73-4228-A821-28D54B7174C8}" dt="2021-07-01T12:36:47.246" v="392"/>
          <ac:spMkLst>
            <pc:docMk/>
            <pc:sldMk cId="1462577778" sldId="498"/>
            <ac:spMk id="3" creationId="{A81238D3-41DA-4B10-AF4E-726DCD10F754}"/>
          </ac:spMkLst>
        </pc:spChg>
        <pc:spChg chg="add del mod">
          <ac:chgData name="Raj, Razaq" userId="0ebd299a-6bdf-40d0-b211-3a0092e17bb2" providerId="ADAL" clId="{8F3AB102-8F73-4228-A821-28D54B7174C8}" dt="2021-07-01T12:36:38.318" v="391" actId="478"/>
          <ac:spMkLst>
            <pc:docMk/>
            <pc:sldMk cId="1462577778" sldId="498"/>
            <ac:spMk id="4" creationId="{626922B6-898B-4845-A93B-6934FB77EAFC}"/>
          </ac:spMkLst>
        </pc:spChg>
        <pc:spChg chg="add mod">
          <ac:chgData name="Raj, Razaq" userId="0ebd299a-6bdf-40d0-b211-3a0092e17bb2" providerId="ADAL" clId="{8F3AB102-8F73-4228-A821-28D54B7174C8}" dt="2021-07-01T12:39:53.816" v="416" actId="12"/>
          <ac:spMkLst>
            <pc:docMk/>
            <pc:sldMk cId="1462577778" sldId="498"/>
            <ac:spMk id="5" creationId="{62D706C2-06BE-487B-8382-11BB9706435B}"/>
          </ac:spMkLst>
        </pc:spChg>
      </pc:sldChg>
      <pc:sldChg chg="modSp new mod">
        <pc:chgData name="Raj, Razaq" userId="0ebd299a-6bdf-40d0-b211-3a0092e17bb2" providerId="ADAL" clId="{8F3AB102-8F73-4228-A821-28D54B7174C8}" dt="2021-07-01T12:42:27.461" v="439" actId="122"/>
        <pc:sldMkLst>
          <pc:docMk/>
          <pc:sldMk cId="1166819183" sldId="499"/>
        </pc:sldMkLst>
        <pc:spChg chg="mod">
          <ac:chgData name="Raj, Razaq" userId="0ebd299a-6bdf-40d0-b211-3a0092e17bb2" providerId="ADAL" clId="{8F3AB102-8F73-4228-A821-28D54B7174C8}" dt="2021-07-01T12:42:27.461" v="439" actId="122"/>
          <ac:spMkLst>
            <pc:docMk/>
            <pc:sldMk cId="1166819183" sldId="499"/>
            <ac:spMk id="2" creationId="{0D3A2176-3359-4573-8ABE-64451623D9A3}"/>
          </ac:spMkLst>
        </pc:spChg>
        <pc:spChg chg="mod">
          <ac:chgData name="Raj, Razaq" userId="0ebd299a-6bdf-40d0-b211-3a0092e17bb2" providerId="ADAL" clId="{8F3AB102-8F73-4228-A821-28D54B7174C8}" dt="2021-07-01T12:42:10.482" v="434" actId="20577"/>
          <ac:spMkLst>
            <pc:docMk/>
            <pc:sldMk cId="1166819183" sldId="499"/>
            <ac:spMk id="3" creationId="{4D1FB1A9-8BCD-45DF-9101-B1353E23985A}"/>
          </ac:spMkLst>
        </pc:spChg>
      </pc:sldChg>
    </pc:docChg>
  </pc:docChgLst>
  <pc:docChgLst>
    <pc:chgData name="Sally North" userId="52e2d7fe0a4c5456" providerId="LiveId" clId="{97F8A4E1-F5E9-4B73-B5C2-C0AD4E5FB057}"/>
    <pc:docChg chg="custSel modSld modMainMaster">
      <pc:chgData name="Sally North" userId="52e2d7fe0a4c5456" providerId="LiveId" clId="{97F8A4E1-F5E9-4B73-B5C2-C0AD4E5FB057}" dt="2022-03-16T14:31:28.177" v="11"/>
      <pc:docMkLst>
        <pc:docMk/>
      </pc:docMkLst>
      <pc:sldChg chg="addSp delSp modSp mod">
        <pc:chgData name="Sally North" userId="52e2d7fe0a4c5456" providerId="LiveId" clId="{97F8A4E1-F5E9-4B73-B5C2-C0AD4E5FB057}" dt="2022-03-16T14:31:20.522" v="10" actId="20577"/>
        <pc:sldMkLst>
          <pc:docMk/>
          <pc:sldMk cId="3168038342" sldId="426"/>
        </pc:sldMkLst>
        <pc:spChg chg="mod">
          <ac:chgData name="Sally North" userId="52e2d7fe0a4c5456" providerId="LiveId" clId="{97F8A4E1-F5E9-4B73-B5C2-C0AD4E5FB057}" dt="2022-03-16T14:31:20.522" v="10" actId="20577"/>
          <ac:spMkLst>
            <pc:docMk/>
            <pc:sldMk cId="3168038342" sldId="426"/>
            <ac:spMk id="8" creationId="{00000000-0000-0000-0000-000000000000}"/>
          </ac:spMkLst>
        </pc:spChg>
        <pc:picChg chg="add mod">
          <ac:chgData name="Sally North" userId="52e2d7fe0a4c5456" providerId="LiveId" clId="{97F8A4E1-F5E9-4B73-B5C2-C0AD4E5FB057}" dt="2022-03-16T14:31:17.561" v="6" actId="1076"/>
          <ac:picMkLst>
            <pc:docMk/>
            <pc:sldMk cId="3168038342" sldId="426"/>
            <ac:picMk id="3" creationId="{B68B8D79-3440-4FC3-80CB-0DE927D5EF84}"/>
          </ac:picMkLst>
        </pc:picChg>
        <pc:picChg chg="del">
          <ac:chgData name="Sally North" userId="52e2d7fe0a4c5456" providerId="LiveId" clId="{97F8A4E1-F5E9-4B73-B5C2-C0AD4E5FB057}" dt="2022-03-16T14:30:59.012" v="0" actId="478"/>
          <ac:picMkLst>
            <pc:docMk/>
            <pc:sldMk cId="3168038342" sldId="426"/>
            <ac:picMk id="1026" creationId="{00000000-0000-0000-0000-000000000000}"/>
          </ac:picMkLst>
        </pc:picChg>
      </pc:sldChg>
      <pc:sldMasterChg chg="addSp modSp">
        <pc:chgData name="Sally North" userId="52e2d7fe0a4c5456" providerId="LiveId" clId="{97F8A4E1-F5E9-4B73-B5C2-C0AD4E5FB057}" dt="2022-03-16T14:31:28.177" v="11"/>
        <pc:sldMasterMkLst>
          <pc:docMk/>
          <pc:sldMasterMk cId="862979560" sldId="2147483676"/>
        </pc:sldMasterMkLst>
        <pc:spChg chg="add mod">
          <ac:chgData name="Sally North" userId="52e2d7fe0a4c5456" providerId="LiveId" clId="{97F8A4E1-F5E9-4B73-B5C2-C0AD4E5FB057}" dt="2022-03-16T14:31:28.177" v="11"/>
          <ac:spMkLst>
            <pc:docMk/>
            <pc:sldMasterMk cId="862979560" sldId="2147483676"/>
            <ac:spMk id="2" creationId="{6C31FCA2-F1D3-48A7-AFDC-3468F396BBAF}"/>
          </ac:spMkLst>
        </pc:spChg>
        <pc:picChg chg="add mod">
          <ac:chgData name="Sally North" userId="52e2d7fe0a4c5456" providerId="LiveId" clId="{97F8A4E1-F5E9-4B73-B5C2-C0AD4E5FB057}" dt="2022-03-16T14:31:28.177" v="11"/>
          <ac:picMkLst>
            <pc:docMk/>
            <pc:sldMasterMk cId="862979560" sldId="2147483676"/>
            <ac:picMk id="3" creationId="{D76E3913-1801-4A7F-8FCA-3004E7464154}"/>
          </ac:picMkLst>
        </pc:picChg>
      </pc:sldMasterChg>
    </pc:docChg>
  </pc:docChgLst>
</pc:chgInfo>
</file>

<file path=ppt/diagrams/_rels/data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ata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8F9EA8-3BAF-41F4-9D00-2265BED0C0A8}" type="doc">
      <dgm:prSet loTypeId="urn:microsoft.com/office/officeart/2008/layout/LinedList" loCatId="list" qsTypeId="urn:microsoft.com/office/officeart/2005/8/quickstyle/simple4" qsCatId="simple" csTypeId="urn:microsoft.com/office/officeart/2005/8/colors/accent1_2" csCatId="accent1" phldr="1"/>
      <dgm:spPr/>
      <dgm:t>
        <a:bodyPr/>
        <a:lstStyle/>
        <a:p>
          <a:endParaRPr lang="en-US"/>
        </a:p>
      </dgm:t>
    </dgm:pt>
    <dgm:pt modelId="{1A74F314-961C-4CF6-92EB-5F03E8B88EDC}">
      <dgm:prSet/>
      <dgm:spPr/>
      <dgm:t>
        <a:bodyPr/>
        <a:lstStyle/>
        <a:p>
          <a:r>
            <a:rPr lang="en-GB" dirty="0"/>
            <a:t>In 2017 the events industry was a $1.5 trillion business worldwide Representing it to be the 13th largest economy globally by gross domestic product. </a:t>
          </a:r>
        </a:p>
      </dgm:t>
    </dgm:pt>
    <dgm:pt modelId="{08C52BD8-9121-4A1A-BECF-7635FF1C1E8D}" type="parTrans" cxnId="{5B52A898-384B-4064-BE64-12C2EE657866}">
      <dgm:prSet/>
      <dgm:spPr/>
      <dgm:t>
        <a:bodyPr/>
        <a:lstStyle/>
        <a:p>
          <a:endParaRPr lang="en-GB"/>
        </a:p>
      </dgm:t>
    </dgm:pt>
    <dgm:pt modelId="{7E092A5F-EFDC-4A3F-A2B6-76552D9A9A28}" type="sibTrans" cxnId="{5B52A898-384B-4064-BE64-12C2EE657866}">
      <dgm:prSet/>
      <dgm:spPr/>
      <dgm:t>
        <a:bodyPr/>
        <a:lstStyle/>
        <a:p>
          <a:endParaRPr lang="en-GB"/>
        </a:p>
      </dgm:t>
    </dgm:pt>
    <dgm:pt modelId="{C4A0A474-7D05-4C8F-A869-C3A6F8B960E3}">
      <dgm:prSet/>
      <dgm:spPr/>
      <dgm:t>
        <a:bodyPr/>
        <a:lstStyle/>
        <a:p>
          <a:r>
            <a:rPr lang="en-GB" dirty="0"/>
            <a:t>In a major industry survey carried it out by The Business Visits and Events Partnersip (BVEP) at the height of the pandemic it was found that 72% of the 1700 companies and freelancers reported that only approximately three to four months of liquidity was left. </a:t>
          </a:r>
        </a:p>
      </dgm:t>
    </dgm:pt>
    <dgm:pt modelId="{2B8DBAF7-AB76-41C1-AEF1-837255704203}" type="parTrans" cxnId="{7F34DFEF-E92E-46AC-881D-3752A1D58677}">
      <dgm:prSet/>
      <dgm:spPr/>
      <dgm:t>
        <a:bodyPr/>
        <a:lstStyle/>
        <a:p>
          <a:endParaRPr lang="en-GB"/>
        </a:p>
      </dgm:t>
    </dgm:pt>
    <dgm:pt modelId="{D696130D-E37A-496A-98D5-23E4A01D4B99}" type="sibTrans" cxnId="{7F34DFEF-E92E-46AC-881D-3752A1D58677}">
      <dgm:prSet/>
      <dgm:spPr/>
      <dgm:t>
        <a:bodyPr/>
        <a:lstStyle/>
        <a:p>
          <a:endParaRPr lang="en-GB"/>
        </a:p>
      </dgm:t>
    </dgm:pt>
    <dgm:pt modelId="{E96ABEB8-D2B4-4AC8-A50B-DB149CB95F7C}">
      <dgm:prSet/>
      <dgm:spPr/>
      <dgm:t>
        <a:bodyPr/>
        <a:lstStyle/>
        <a:p>
          <a:r>
            <a:rPr lang="en-GB" dirty="0"/>
            <a:t>In the UK 61% of event businesses indicated that less than 20% of their 2019 / 20 turnover was covered by government support , including further payments and loans</a:t>
          </a:r>
        </a:p>
      </dgm:t>
    </dgm:pt>
    <dgm:pt modelId="{5801AA92-54D0-4180-9BC6-D111A4B7192B}" type="parTrans" cxnId="{725A26ED-2F06-4C30-86BE-FFB79E4BAEB2}">
      <dgm:prSet/>
      <dgm:spPr/>
      <dgm:t>
        <a:bodyPr/>
        <a:lstStyle/>
        <a:p>
          <a:endParaRPr lang="en-GB"/>
        </a:p>
      </dgm:t>
    </dgm:pt>
    <dgm:pt modelId="{4EF263F0-E603-4C3C-86CD-305ACEA85D40}" type="sibTrans" cxnId="{725A26ED-2F06-4C30-86BE-FFB79E4BAEB2}">
      <dgm:prSet/>
      <dgm:spPr/>
      <dgm:t>
        <a:bodyPr/>
        <a:lstStyle/>
        <a:p>
          <a:endParaRPr lang="en-GB"/>
        </a:p>
      </dgm:t>
    </dgm:pt>
    <dgm:pt modelId="{DD8F451D-E1EE-4DD9-9015-02B070E90F93}" type="pres">
      <dgm:prSet presAssocID="{E28F9EA8-3BAF-41F4-9D00-2265BED0C0A8}" presName="vert0" presStyleCnt="0">
        <dgm:presLayoutVars>
          <dgm:dir/>
          <dgm:animOne val="branch"/>
          <dgm:animLvl val="lvl"/>
        </dgm:presLayoutVars>
      </dgm:prSet>
      <dgm:spPr/>
    </dgm:pt>
    <dgm:pt modelId="{D497AD80-3CDF-4E67-9FD7-2B5B26C2B588}" type="pres">
      <dgm:prSet presAssocID="{1A74F314-961C-4CF6-92EB-5F03E8B88EDC}" presName="thickLine" presStyleLbl="alignNode1" presStyleIdx="0" presStyleCnt="3"/>
      <dgm:spPr/>
    </dgm:pt>
    <dgm:pt modelId="{9AE684BF-E4C7-4041-B118-4AE433D6CE52}" type="pres">
      <dgm:prSet presAssocID="{1A74F314-961C-4CF6-92EB-5F03E8B88EDC}" presName="horz1" presStyleCnt="0"/>
      <dgm:spPr/>
    </dgm:pt>
    <dgm:pt modelId="{EB959CF8-5D03-4856-A937-550D278B82F6}" type="pres">
      <dgm:prSet presAssocID="{1A74F314-961C-4CF6-92EB-5F03E8B88EDC}" presName="tx1" presStyleLbl="revTx" presStyleIdx="0" presStyleCnt="3"/>
      <dgm:spPr/>
    </dgm:pt>
    <dgm:pt modelId="{2E99FA82-09F5-4A72-9876-802CF36ABBDD}" type="pres">
      <dgm:prSet presAssocID="{1A74F314-961C-4CF6-92EB-5F03E8B88EDC}" presName="vert1" presStyleCnt="0"/>
      <dgm:spPr/>
    </dgm:pt>
    <dgm:pt modelId="{88B89C80-6FFB-4F1A-A87C-C8364D113DA9}" type="pres">
      <dgm:prSet presAssocID="{E96ABEB8-D2B4-4AC8-A50B-DB149CB95F7C}" presName="thickLine" presStyleLbl="alignNode1" presStyleIdx="1" presStyleCnt="3"/>
      <dgm:spPr/>
    </dgm:pt>
    <dgm:pt modelId="{5FFF8FD9-A430-4486-8D86-792F8B60080B}" type="pres">
      <dgm:prSet presAssocID="{E96ABEB8-D2B4-4AC8-A50B-DB149CB95F7C}" presName="horz1" presStyleCnt="0"/>
      <dgm:spPr/>
    </dgm:pt>
    <dgm:pt modelId="{21D93E6A-50EC-4FEA-BCBA-3C6E2830606E}" type="pres">
      <dgm:prSet presAssocID="{E96ABEB8-D2B4-4AC8-A50B-DB149CB95F7C}" presName="tx1" presStyleLbl="revTx" presStyleIdx="1" presStyleCnt="3"/>
      <dgm:spPr/>
    </dgm:pt>
    <dgm:pt modelId="{112346ED-BCA6-46F0-8E63-167D7618CC29}" type="pres">
      <dgm:prSet presAssocID="{E96ABEB8-D2B4-4AC8-A50B-DB149CB95F7C}" presName="vert1" presStyleCnt="0"/>
      <dgm:spPr/>
    </dgm:pt>
    <dgm:pt modelId="{C6E769BA-B241-4791-AA38-66A8F2346BAC}" type="pres">
      <dgm:prSet presAssocID="{C4A0A474-7D05-4C8F-A869-C3A6F8B960E3}" presName="thickLine" presStyleLbl="alignNode1" presStyleIdx="2" presStyleCnt="3"/>
      <dgm:spPr/>
    </dgm:pt>
    <dgm:pt modelId="{6510A551-E507-4A5F-B82D-078D043CECBA}" type="pres">
      <dgm:prSet presAssocID="{C4A0A474-7D05-4C8F-A869-C3A6F8B960E3}" presName="horz1" presStyleCnt="0"/>
      <dgm:spPr/>
    </dgm:pt>
    <dgm:pt modelId="{F91C0E84-9E2B-4070-9F83-E7EBC96A309C}" type="pres">
      <dgm:prSet presAssocID="{C4A0A474-7D05-4C8F-A869-C3A6F8B960E3}" presName="tx1" presStyleLbl="revTx" presStyleIdx="2" presStyleCnt="3"/>
      <dgm:spPr/>
    </dgm:pt>
    <dgm:pt modelId="{83DF8C68-2758-418D-972B-06A873F3B207}" type="pres">
      <dgm:prSet presAssocID="{C4A0A474-7D05-4C8F-A869-C3A6F8B960E3}" presName="vert1" presStyleCnt="0"/>
      <dgm:spPr/>
    </dgm:pt>
  </dgm:ptLst>
  <dgm:cxnLst>
    <dgm:cxn modelId="{767A325D-F06B-44A0-9038-9C1EE6C9CE24}" type="presOf" srcId="{1A74F314-961C-4CF6-92EB-5F03E8B88EDC}" destId="{EB959CF8-5D03-4856-A937-550D278B82F6}" srcOrd="0" destOrd="0" presId="urn:microsoft.com/office/officeart/2008/layout/LinedList"/>
    <dgm:cxn modelId="{5B52A898-384B-4064-BE64-12C2EE657866}" srcId="{E28F9EA8-3BAF-41F4-9D00-2265BED0C0A8}" destId="{1A74F314-961C-4CF6-92EB-5F03E8B88EDC}" srcOrd="0" destOrd="0" parTransId="{08C52BD8-9121-4A1A-BECF-7635FF1C1E8D}" sibTransId="{7E092A5F-EFDC-4A3F-A2B6-76552D9A9A28}"/>
    <dgm:cxn modelId="{FDE59EBB-5D65-4A9A-8532-EF144FE428F6}" type="presOf" srcId="{E28F9EA8-3BAF-41F4-9D00-2265BED0C0A8}" destId="{DD8F451D-E1EE-4DD9-9015-02B070E90F93}" srcOrd="0" destOrd="0" presId="urn:microsoft.com/office/officeart/2008/layout/LinedList"/>
    <dgm:cxn modelId="{702069DB-E760-4B50-BCB9-B0BB224EA1D4}" type="presOf" srcId="{E96ABEB8-D2B4-4AC8-A50B-DB149CB95F7C}" destId="{21D93E6A-50EC-4FEA-BCBA-3C6E2830606E}" srcOrd="0" destOrd="0" presId="urn:microsoft.com/office/officeart/2008/layout/LinedList"/>
    <dgm:cxn modelId="{8AFCB2E2-327A-4C2C-A6F7-507424B2882E}" type="presOf" srcId="{C4A0A474-7D05-4C8F-A869-C3A6F8B960E3}" destId="{F91C0E84-9E2B-4070-9F83-E7EBC96A309C}" srcOrd="0" destOrd="0" presId="urn:microsoft.com/office/officeart/2008/layout/LinedList"/>
    <dgm:cxn modelId="{725A26ED-2F06-4C30-86BE-FFB79E4BAEB2}" srcId="{E28F9EA8-3BAF-41F4-9D00-2265BED0C0A8}" destId="{E96ABEB8-D2B4-4AC8-A50B-DB149CB95F7C}" srcOrd="1" destOrd="0" parTransId="{5801AA92-54D0-4180-9BC6-D111A4B7192B}" sibTransId="{4EF263F0-E603-4C3C-86CD-305ACEA85D40}"/>
    <dgm:cxn modelId="{7F34DFEF-E92E-46AC-881D-3752A1D58677}" srcId="{E28F9EA8-3BAF-41F4-9D00-2265BED0C0A8}" destId="{C4A0A474-7D05-4C8F-A869-C3A6F8B960E3}" srcOrd="2" destOrd="0" parTransId="{2B8DBAF7-AB76-41C1-AEF1-837255704203}" sibTransId="{D696130D-E37A-496A-98D5-23E4A01D4B99}"/>
    <dgm:cxn modelId="{699705DF-0743-46D9-B587-499B39AE5618}" type="presParOf" srcId="{DD8F451D-E1EE-4DD9-9015-02B070E90F93}" destId="{D497AD80-3CDF-4E67-9FD7-2B5B26C2B588}" srcOrd="0" destOrd="0" presId="urn:microsoft.com/office/officeart/2008/layout/LinedList"/>
    <dgm:cxn modelId="{B4E16B85-2352-47AA-A235-6E7221B52623}" type="presParOf" srcId="{DD8F451D-E1EE-4DD9-9015-02B070E90F93}" destId="{9AE684BF-E4C7-4041-B118-4AE433D6CE52}" srcOrd="1" destOrd="0" presId="urn:microsoft.com/office/officeart/2008/layout/LinedList"/>
    <dgm:cxn modelId="{6AA12EB5-E298-4787-A5CE-598A59CD9336}" type="presParOf" srcId="{9AE684BF-E4C7-4041-B118-4AE433D6CE52}" destId="{EB959CF8-5D03-4856-A937-550D278B82F6}" srcOrd="0" destOrd="0" presId="urn:microsoft.com/office/officeart/2008/layout/LinedList"/>
    <dgm:cxn modelId="{9E449DD6-B794-4B45-B581-7EC12D74F8F3}" type="presParOf" srcId="{9AE684BF-E4C7-4041-B118-4AE433D6CE52}" destId="{2E99FA82-09F5-4A72-9876-802CF36ABBDD}" srcOrd="1" destOrd="0" presId="urn:microsoft.com/office/officeart/2008/layout/LinedList"/>
    <dgm:cxn modelId="{8D97BC57-93E8-48C6-8266-39F894891D78}" type="presParOf" srcId="{DD8F451D-E1EE-4DD9-9015-02B070E90F93}" destId="{88B89C80-6FFB-4F1A-A87C-C8364D113DA9}" srcOrd="2" destOrd="0" presId="urn:microsoft.com/office/officeart/2008/layout/LinedList"/>
    <dgm:cxn modelId="{E53B8240-8EED-45CA-83FE-982B8DDF8156}" type="presParOf" srcId="{DD8F451D-E1EE-4DD9-9015-02B070E90F93}" destId="{5FFF8FD9-A430-4486-8D86-792F8B60080B}" srcOrd="3" destOrd="0" presId="urn:microsoft.com/office/officeart/2008/layout/LinedList"/>
    <dgm:cxn modelId="{447536E2-764E-4037-9B91-878F6F07F0CC}" type="presParOf" srcId="{5FFF8FD9-A430-4486-8D86-792F8B60080B}" destId="{21D93E6A-50EC-4FEA-BCBA-3C6E2830606E}" srcOrd="0" destOrd="0" presId="urn:microsoft.com/office/officeart/2008/layout/LinedList"/>
    <dgm:cxn modelId="{F74B9646-E165-4E79-A958-BBE73FA70CAB}" type="presParOf" srcId="{5FFF8FD9-A430-4486-8D86-792F8B60080B}" destId="{112346ED-BCA6-46F0-8E63-167D7618CC29}" srcOrd="1" destOrd="0" presId="urn:microsoft.com/office/officeart/2008/layout/LinedList"/>
    <dgm:cxn modelId="{AD886CE9-CBD2-429A-B72F-8E8DF88BAAAF}" type="presParOf" srcId="{DD8F451D-E1EE-4DD9-9015-02B070E90F93}" destId="{C6E769BA-B241-4791-AA38-66A8F2346BAC}" srcOrd="4" destOrd="0" presId="urn:microsoft.com/office/officeart/2008/layout/LinedList"/>
    <dgm:cxn modelId="{2F3EDA0C-5193-43B1-B77B-FA6942895F18}" type="presParOf" srcId="{DD8F451D-E1EE-4DD9-9015-02B070E90F93}" destId="{6510A551-E507-4A5F-B82D-078D043CECBA}" srcOrd="5" destOrd="0" presId="urn:microsoft.com/office/officeart/2008/layout/LinedList"/>
    <dgm:cxn modelId="{D1E8F148-9737-4F0C-AF19-2A3BC7C63FF0}" type="presParOf" srcId="{6510A551-E507-4A5F-B82D-078D043CECBA}" destId="{F91C0E84-9E2B-4070-9F83-E7EBC96A309C}" srcOrd="0" destOrd="0" presId="urn:microsoft.com/office/officeart/2008/layout/LinedList"/>
    <dgm:cxn modelId="{16C82CF5-4015-4993-9F06-E509BDDD02A3}" type="presParOf" srcId="{6510A551-E507-4A5F-B82D-078D043CECBA}" destId="{83DF8C68-2758-418D-972B-06A873F3B20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2880CFE-DCDE-4C57-B63E-3CB67255151E}"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en-US"/>
        </a:p>
      </dgm:t>
    </dgm:pt>
    <dgm:pt modelId="{3F448E12-75B6-4758-8332-527FDB1ADD64}">
      <dgm:prSet/>
      <dgm:spPr/>
      <dgm:t>
        <a:bodyPr/>
        <a:lstStyle/>
        <a:p>
          <a:r>
            <a:rPr lang="en-GB" dirty="0"/>
            <a:t>Event attendee receives an email on a mobile phone for an upcoming conference.</a:t>
          </a:r>
          <a:endParaRPr lang="en-US" dirty="0"/>
        </a:p>
      </dgm:t>
    </dgm:pt>
    <dgm:pt modelId="{25E52411-CAD5-4427-A38F-55D2F5E71546}" type="parTrans" cxnId="{525F8B56-5B5B-43D5-8461-25076822CDEB}">
      <dgm:prSet/>
      <dgm:spPr/>
      <dgm:t>
        <a:bodyPr/>
        <a:lstStyle/>
        <a:p>
          <a:endParaRPr lang="en-US"/>
        </a:p>
      </dgm:t>
    </dgm:pt>
    <dgm:pt modelId="{46021177-C145-4640-86CF-17AE4D9B454A}" type="sibTrans" cxnId="{525F8B56-5B5B-43D5-8461-25076822CDEB}">
      <dgm:prSet/>
      <dgm:spPr/>
      <dgm:t>
        <a:bodyPr/>
        <a:lstStyle/>
        <a:p>
          <a:endParaRPr lang="en-US"/>
        </a:p>
      </dgm:t>
    </dgm:pt>
    <dgm:pt modelId="{40205E58-94B1-4F6C-B741-683D536D8DB2}">
      <dgm:prSet/>
      <dgm:spPr/>
      <dgm:t>
        <a:bodyPr/>
        <a:lstStyle/>
        <a:p>
          <a:r>
            <a:rPr lang="en-GB" dirty="0"/>
            <a:t>The attendee clicks on the link to the registration page.</a:t>
          </a:r>
          <a:endParaRPr lang="en-US" dirty="0"/>
        </a:p>
      </dgm:t>
    </dgm:pt>
    <dgm:pt modelId="{836C9297-8C48-486B-ABD5-F1E12B1B4B61}" type="parTrans" cxnId="{0E6A4C1F-59FA-4683-878A-78FD957E4D4F}">
      <dgm:prSet/>
      <dgm:spPr/>
      <dgm:t>
        <a:bodyPr/>
        <a:lstStyle/>
        <a:p>
          <a:endParaRPr lang="en-US"/>
        </a:p>
      </dgm:t>
    </dgm:pt>
    <dgm:pt modelId="{A753B13A-5AD0-427C-B49E-AC06F9FEC4EB}" type="sibTrans" cxnId="{0E6A4C1F-59FA-4683-878A-78FD957E4D4F}">
      <dgm:prSet/>
      <dgm:spPr/>
      <dgm:t>
        <a:bodyPr/>
        <a:lstStyle/>
        <a:p>
          <a:endParaRPr lang="en-US"/>
        </a:p>
      </dgm:t>
    </dgm:pt>
    <dgm:pt modelId="{B753B889-EB9B-4DF8-B75E-5A69CB45FDF3}">
      <dgm:prSet/>
      <dgm:spPr/>
      <dgm:t>
        <a:bodyPr/>
        <a:lstStyle/>
        <a:p>
          <a:r>
            <a:rPr lang="en-GB" dirty="0"/>
            <a:t>Using the functionality of ‘auto-fill’, the registration form is completed and the authorisation for payment is carried out.</a:t>
          </a:r>
          <a:endParaRPr lang="en-US" dirty="0"/>
        </a:p>
      </dgm:t>
    </dgm:pt>
    <dgm:pt modelId="{3101716C-EF23-4055-8495-E2191D6FCB55}" type="parTrans" cxnId="{BB96677F-E3DE-45EE-BF9F-A101EF62DCF4}">
      <dgm:prSet/>
      <dgm:spPr/>
      <dgm:t>
        <a:bodyPr/>
        <a:lstStyle/>
        <a:p>
          <a:endParaRPr lang="en-US"/>
        </a:p>
      </dgm:t>
    </dgm:pt>
    <dgm:pt modelId="{59FAC01F-515F-4CEB-B69B-048518DD1A45}" type="sibTrans" cxnId="{BB96677F-E3DE-45EE-BF9F-A101EF62DCF4}">
      <dgm:prSet/>
      <dgm:spPr/>
      <dgm:t>
        <a:bodyPr/>
        <a:lstStyle/>
        <a:p>
          <a:endParaRPr lang="en-US"/>
        </a:p>
      </dgm:t>
    </dgm:pt>
    <dgm:pt modelId="{2EE11A30-2B51-4E1F-BE52-BFFF1536F9FB}">
      <dgm:prSet/>
      <dgm:spPr/>
      <dgm:t>
        <a:bodyPr/>
        <a:lstStyle/>
        <a:p>
          <a:r>
            <a:rPr lang="en-GB" dirty="0"/>
            <a:t>By return the confirmation email contains a printable receipt and a confirmation barcode (or NFC e-ticket).</a:t>
          </a:r>
          <a:endParaRPr lang="en-US" dirty="0"/>
        </a:p>
      </dgm:t>
    </dgm:pt>
    <dgm:pt modelId="{A7B4EAA1-0E98-4B37-A1A3-0DBD15C850F3}" type="parTrans" cxnId="{9151B152-D22C-4E70-8076-B1745961D72D}">
      <dgm:prSet/>
      <dgm:spPr/>
      <dgm:t>
        <a:bodyPr/>
        <a:lstStyle/>
        <a:p>
          <a:endParaRPr lang="en-US"/>
        </a:p>
      </dgm:t>
    </dgm:pt>
    <dgm:pt modelId="{B75BAB1F-49E1-4996-992A-65104E5518BF}" type="sibTrans" cxnId="{9151B152-D22C-4E70-8076-B1745961D72D}">
      <dgm:prSet/>
      <dgm:spPr/>
      <dgm:t>
        <a:bodyPr/>
        <a:lstStyle/>
        <a:p>
          <a:endParaRPr lang="en-US"/>
        </a:p>
      </dgm:t>
    </dgm:pt>
    <dgm:pt modelId="{924CCAD9-EEFD-4BEA-8168-78D2531AC0BF}">
      <dgm:prSet/>
      <dgm:spPr/>
      <dgm:t>
        <a:bodyPr/>
        <a:lstStyle/>
        <a:p>
          <a:r>
            <a:rPr lang="en-GB" dirty="0"/>
            <a:t>The attendee takes the barcode or e-ticket received on the mobile phone to check-in on site.</a:t>
          </a:r>
          <a:endParaRPr lang="en-US" dirty="0"/>
        </a:p>
      </dgm:t>
    </dgm:pt>
    <dgm:pt modelId="{25744C8F-E25F-475B-95A6-B8CA5A3632A3}" type="parTrans" cxnId="{34D9FE58-C2C5-4DC2-A8D4-106C53F747CF}">
      <dgm:prSet/>
      <dgm:spPr/>
      <dgm:t>
        <a:bodyPr/>
        <a:lstStyle/>
        <a:p>
          <a:endParaRPr lang="en-US"/>
        </a:p>
      </dgm:t>
    </dgm:pt>
    <dgm:pt modelId="{12BC5221-F44A-421B-A1DB-664DC747CA67}" type="sibTrans" cxnId="{34D9FE58-C2C5-4DC2-A8D4-106C53F747CF}">
      <dgm:prSet/>
      <dgm:spPr/>
      <dgm:t>
        <a:bodyPr/>
        <a:lstStyle/>
        <a:p>
          <a:endParaRPr lang="en-US"/>
        </a:p>
      </dgm:t>
    </dgm:pt>
    <dgm:pt modelId="{DCF2778F-19D4-47CF-8121-F1670714196E}" type="pres">
      <dgm:prSet presAssocID="{92880CFE-DCDE-4C57-B63E-3CB67255151E}" presName="linear" presStyleCnt="0">
        <dgm:presLayoutVars>
          <dgm:animLvl val="lvl"/>
          <dgm:resizeHandles val="exact"/>
        </dgm:presLayoutVars>
      </dgm:prSet>
      <dgm:spPr/>
    </dgm:pt>
    <dgm:pt modelId="{7237F753-7C1A-4D01-99FA-315B9F46F8E9}" type="pres">
      <dgm:prSet presAssocID="{3F448E12-75B6-4758-8332-527FDB1ADD64}" presName="parentText" presStyleLbl="node1" presStyleIdx="0" presStyleCnt="5">
        <dgm:presLayoutVars>
          <dgm:chMax val="0"/>
          <dgm:bulletEnabled val="1"/>
        </dgm:presLayoutVars>
      </dgm:prSet>
      <dgm:spPr/>
    </dgm:pt>
    <dgm:pt modelId="{3F2128F9-7234-4E48-920C-F676D02834AE}" type="pres">
      <dgm:prSet presAssocID="{46021177-C145-4640-86CF-17AE4D9B454A}" presName="spacer" presStyleCnt="0"/>
      <dgm:spPr/>
    </dgm:pt>
    <dgm:pt modelId="{6F31EE8F-8FD4-441E-853B-18F3BCA9475E}" type="pres">
      <dgm:prSet presAssocID="{40205E58-94B1-4F6C-B741-683D536D8DB2}" presName="parentText" presStyleLbl="node1" presStyleIdx="1" presStyleCnt="5">
        <dgm:presLayoutVars>
          <dgm:chMax val="0"/>
          <dgm:bulletEnabled val="1"/>
        </dgm:presLayoutVars>
      </dgm:prSet>
      <dgm:spPr/>
    </dgm:pt>
    <dgm:pt modelId="{FF199CB1-8889-4165-B8A3-950CD7CB841C}" type="pres">
      <dgm:prSet presAssocID="{A753B13A-5AD0-427C-B49E-AC06F9FEC4EB}" presName="spacer" presStyleCnt="0"/>
      <dgm:spPr/>
    </dgm:pt>
    <dgm:pt modelId="{CBCBA4D8-9421-4BA4-81E9-54CB4F98E012}" type="pres">
      <dgm:prSet presAssocID="{B753B889-EB9B-4DF8-B75E-5A69CB45FDF3}" presName="parentText" presStyleLbl="node1" presStyleIdx="2" presStyleCnt="5">
        <dgm:presLayoutVars>
          <dgm:chMax val="0"/>
          <dgm:bulletEnabled val="1"/>
        </dgm:presLayoutVars>
      </dgm:prSet>
      <dgm:spPr/>
    </dgm:pt>
    <dgm:pt modelId="{CE2D2E24-E032-44A2-8675-2267A6701C3D}" type="pres">
      <dgm:prSet presAssocID="{59FAC01F-515F-4CEB-B69B-048518DD1A45}" presName="spacer" presStyleCnt="0"/>
      <dgm:spPr/>
    </dgm:pt>
    <dgm:pt modelId="{A6F92A61-7E7D-446D-BAEB-48437EC024C9}" type="pres">
      <dgm:prSet presAssocID="{2EE11A30-2B51-4E1F-BE52-BFFF1536F9FB}" presName="parentText" presStyleLbl="node1" presStyleIdx="3" presStyleCnt="5">
        <dgm:presLayoutVars>
          <dgm:chMax val="0"/>
          <dgm:bulletEnabled val="1"/>
        </dgm:presLayoutVars>
      </dgm:prSet>
      <dgm:spPr/>
    </dgm:pt>
    <dgm:pt modelId="{5C4F09A3-0573-460C-9946-EAE35BEFB323}" type="pres">
      <dgm:prSet presAssocID="{B75BAB1F-49E1-4996-992A-65104E5518BF}" presName="spacer" presStyleCnt="0"/>
      <dgm:spPr/>
    </dgm:pt>
    <dgm:pt modelId="{FE0626F3-14C1-442B-84CD-AAB69643BA81}" type="pres">
      <dgm:prSet presAssocID="{924CCAD9-EEFD-4BEA-8168-78D2531AC0BF}" presName="parentText" presStyleLbl="node1" presStyleIdx="4" presStyleCnt="5">
        <dgm:presLayoutVars>
          <dgm:chMax val="0"/>
          <dgm:bulletEnabled val="1"/>
        </dgm:presLayoutVars>
      </dgm:prSet>
      <dgm:spPr/>
    </dgm:pt>
  </dgm:ptLst>
  <dgm:cxnLst>
    <dgm:cxn modelId="{0E6A4C1F-59FA-4683-878A-78FD957E4D4F}" srcId="{92880CFE-DCDE-4C57-B63E-3CB67255151E}" destId="{40205E58-94B1-4F6C-B741-683D536D8DB2}" srcOrd="1" destOrd="0" parTransId="{836C9297-8C48-486B-ABD5-F1E12B1B4B61}" sibTransId="{A753B13A-5AD0-427C-B49E-AC06F9FEC4EB}"/>
    <dgm:cxn modelId="{4C62532A-C82A-4395-8579-A37F824CE4C6}" type="presOf" srcId="{40205E58-94B1-4F6C-B741-683D536D8DB2}" destId="{6F31EE8F-8FD4-441E-853B-18F3BCA9475E}" srcOrd="0" destOrd="0" presId="urn:microsoft.com/office/officeart/2005/8/layout/vList2"/>
    <dgm:cxn modelId="{9151B152-D22C-4E70-8076-B1745961D72D}" srcId="{92880CFE-DCDE-4C57-B63E-3CB67255151E}" destId="{2EE11A30-2B51-4E1F-BE52-BFFF1536F9FB}" srcOrd="3" destOrd="0" parTransId="{A7B4EAA1-0E98-4B37-A1A3-0DBD15C850F3}" sibTransId="{B75BAB1F-49E1-4996-992A-65104E5518BF}"/>
    <dgm:cxn modelId="{525F8B56-5B5B-43D5-8461-25076822CDEB}" srcId="{92880CFE-DCDE-4C57-B63E-3CB67255151E}" destId="{3F448E12-75B6-4758-8332-527FDB1ADD64}" srcOrd="0" destOrd="0" parTransId="{25E52411-CAD5-4427-A38F-55D2F5E71546}" sibTransId="{46021177-C145-4640-86CF-17AE4D9B454A}"/>
    <dgm:cxn modelId="{34D9FE58-C2C5-4DC2-A8D4-106C53F747CF}" srcId="{92880CFE-DCDE-4C57-B63E-3CB67255151E}" destId="{924CCAD9-EEFD-4BEA-8168-78D2531AC0BF}" srcOrd="4" destOrd="0" parTransId="{25744C8F-E25F-475B-95A6-B8CA5A3632A3}" sibTransId="{12BC5221-F44A-421B-A1DB-664DC747CA67}"/>
    <dgm:cxn modelId="{BB96677F-E3DE-45EE-BF9F-A101EF62DCF4}" srcId="{92880CFE-DCDE-4C57-B63E-3CB67255151E}" destId="{B753B889-EB9B-4DF8-B75E-5A69CB45FDF3}" srcOrd="2" destOrd="0" parTransId="{3101716C-EF23-4055-8495-E2191D6FCB55}" sibTransId="{59FAC01F-515F-4CEB-B69B-048518DD1A45}"/>
    <dgm:cxn modelId="{204E428E-6FB5-40B4-ABA9-8A4336EAE421}" type="presOf" srcId="{2EE11A30-2B51-4E1F-BE52-BFFF1536F9FB}" destId="{A6F92A61-7E7D-446D-BAEB-48437EC024C9}" srcOrd="0" destOrd="0" presId="urn:microsoft.com/office/officeart/2005/8/layout/vList2"/>
    <dgm:cxn modelId="{326D2F92-2763-467F-A892-A67D9EF7E1FB}" type="presOf" srcId="{3F448E12-75B6-4758-8332-527FDB1ADD64}" destId="{7237F753-7C1A-4D01-99FA-315B9F46F8E9}" srcOrd="0" destOrd="0" presId="urn:microsoft.com/office/officeart/2005/8/layout/vList2"/>
    <dgm:cxn modelId="{B316CDB0-2D83-449F-A374-98F475930710}" type="presOf" srcId="{B753B889-EB9B-4DF8-B75E-5A69CB45FDF3}" destId="{CBCBA4D8-9421-4BA4-81E9-54CB4F98E012}" srcOrd="0" destOrd="0" presId="urn:microsoft.com/office/officeart/2005/8/layout/vList2"/>
    <dgm:cxn modelId="{AFF6A0C8-B0BC-49B3-852E-653E4B6A5889}" type="presOf" srcId="{92880CFE-DCDE-4C57-B63E-3CB67255151E}" destId="{DCF2778F-19D4-47CF-8121-F1670714196E}" srcOrd="0" destOrd="0" presId="urn:microsoft.com/office/officeart/2005/8/layout/vList2"/>
    <dgm:cxn modelId="{BD6E48FB-6AA7-4E55-9ADC-B25FE031D8DB}" type="presOf" srcId="{924CCAD9-EEFD-4BEA-8168-78D2531AC0BF}" destId="{FE0626F3-14C1-442B-84CD-AAB69643BA81}" srcOrd="0" destOrd="0" presId="urn:microsoft.com/office/officeart/2005/8/layout/vList2"/>
    <dgm:cxn modelId="{E2220E8C-76AD-4EEA-85A7-9FD35495517A}" type="presParOf" srcId="{DCF2778F-19D4-47CF-8121-F1670714196E}" destId="{7237F753-7C1A-4D01-99FA-315B9F46F8E9}" srcOrd="0" destOrd="0" presId="urn:microsoft.com/office/officeart/2005/8/layout/vList2"/>
    <dgm:cxn modelId="{95BC88DA-6021-45F6-AAD8-A6255FAA351A}" type="presParOf" srcId="{DCF2778F-19D4-47CF-8121-F1670714196E}" destId="{3F2128F9-7234-4E48-920C-F676D02834AE}" srcOrd="1" destOrd="0" presId="urn:microsoft.com/office/officeart/2005/8/layout/vList2"/>
    <dgm:cxn modelId="{E1DC942F-7AE1-4360-8E4F-6A01D9B86CFB}" type="presParOf" srcId="{DCF2778F-19D4-47CF-8121-F1670714196E}" destId="{6F31EE8F-8FD4-441E-853B-18F3BCA9475E}" srcOrd="2" destOrd="0" presId="urn:microsoft.com/office/officeart/2005/8/layout/vList2"/>
    <dgm:cxn modelId="{92EB6DB7-84C9-48E9-939B-3AC53E04B837}" type="presParOf" srcId="{DCF2778F-19D4-47CF-8121-F1670714196E}" destId="{FF199CB1-8889-4165-B8A3-950CD7CB841C}" srcOrd="3" destOrd="0" presId="urn:microsoft.com/office/officeart/2005/8/layout/vList2"/>
    <dgm:cxn modelId="{D0CA0290-0B2E-42A1-BA95-9793C31A23D0}" type="presParOf" srcId="{DCF2778F-19D4-47CF-8121-F1670714196E}" destId="{CBCBA4D8-9421-4BA4-81E9-54CB4F98E012}" srcOrd="4" destOrd="0" presId="urn:microsoft.com/office/officeart/2005/8/layout/vList2"/>
    <dgm:cxn modelId="{A15C1121-9AC9-49DF-8630-14F411D21F0D}" type="presParOf" srcId="{DCF2778F-19D4-47CF-8121-F1670714196E}" destId="{CE2D2E24-E032-44A2-8675-2267A6701C3D}" srcOrd="5" destOrd="0" presId="urn:microsoft.com/office/officeart/2005/8/layout/vList2"/>
    <dgm:cxn modelId="{BAEF1A0A-C32D-4F1E-B0E9-C3A859F10CB2}" type="presParOf" srcId="{DCF2778F-19D4-47CF-8121-F1670714196E}" destId="{A6F92A61-7E7D-446D-BAEB-48437EC024C9}" srcOrd="6" destOrd="0" presId="urn:microsoft.com/office/officeart/2005/8/layout/vList2"/>
    <dgm:cxn modelId="{DEB8FB86-29A4-4D59-84B1-9720EE94344F}" type="presParOf" srcId="{DCF2778F-19D4-47CF-8121-F1670714196E}" destId="{5C4F09A3-0573-460C-9946-EAE35BEFB323}" srcOrd="7" destOrd="0" presId="urn:microsoft.com/office/officeart/2005/8/layout/vList2"/>
    <dgm:cxn modelId="{351EAEFB-44FA-4E95-ABA6-3047F33F6D56}" type="presParOf" srcId="{DCF2778F-19D4-47CF-8121-F1670714196E}" destId="{FE0626F3-14C1-442B-84CD-AAB69643BA81}"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EDAA89A-4E62-48D6-91EB-F713F0F948D0}"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45551CD1-9889-4C8D-99DD-DB7546EBAFF6}">
      <dgm:prSet custT="1"/>
      <dgm:spPr/>
      <dgm:t>
        <a:bodyPr/>
        <a:lstStyle/>
        <a:p>
          <a:pPr algn="just"/>
          <a:r>
            <a:rPr lang="en-GB" sz="2000" dirty="0">
              <a:effectLst>
                <a:outerShdw blurRad="38100" dist="38100" dir="2700000" algn="tl">
                  <a:srgbClr val="000000">
                    <a:alpha val="43137"/>
                  </a:srgbClr>
                </a:outerShdw>
              </a:effectLst>
            </a:rPr>
            <a:t>Virtual events can give event organisers the ability to increase revenue and cut costs, to extend the brand, to broaden the brand community, to track attendees, and to permit rapid response. </a:t>
          </a:r>
          <a:endParaRPr lang="en-US" sz="2000" dirty="0">
            <a:effectLst>
              <a:outerShdw blurRad="38100" dist="38100" dir="2700000" algn="tl">
                <a:srgbClr val="000000">
                  <a:alpha val="43137"/>
                </a:srgbClr>
              </a:outerShdw>
            </a:effectLst>
          </a:endParaRPr>
        </a:p>
      </dgm:t>
    </dgm:pt>
    <dgm:pt modelId="{34B0C904-2E9B-4FF2-9DF7-BDC7FA4ABA53}" type="parTrans" cxnId="{D2C4EC68-1448-435E-88B8-88B485A84946}">
      <dgm:prSet/>
      <dgm:spPr/>
      <dgm:t>
        <a:bodyPr/>
        <a:lstStyle/>
        <a:p>
          <a:endParaRPr lang="en-US"/>
        </a:p>
      </dgm:t>
    </dgm:pt>
    <dgm:pt modelId="{443CF165-D80D-40BA-9134-862C57BA9285}" type="sibTrans" cxnId="{D2C4EC68-1448-435E-88B8-88B485A84946}">
      <dgm:prSet/>
      <dgm:spPr/>
      <dgm:t>
        <a:bodyPr/>
        <a:lstStyle/>
        <a:p>
          <a:endParaRPr lang="en-US"/>
        </a:p>
      </dgm:t>
    </dgm:pt>
    <dgm:pt modelId="{1F3DEB0D-09BD-4977-8746-D622E868F436}">
      <dgm:prSet custT="1"/>
      <dgm:spPr/>
      <dgm:t>
        <a:bodyPr/>
        <a:lstStyle/>
        <a:p>
          <a:pPr algn="just"/>
          <a:r>
            <a:rPr lang="en-GB" sz="2000" dirty="0">
              <a:effectLst>
                <a:outerShdw blurRad="38100" dist="38100" dir="2700000" algn="tl">
                  <a:srgbClr val="000000">
                    <a:alpha val="43137"/>
                  </a:srgbClr>
                </a:outerShdw>
              </a:effectLst>
            </a:rPr>
            <a:t>The benefits for attendees include decreased costs and time associated with travel, which may lead to increased education and training participation.</a:t>
          </a:r>
          <a:endParaRPr lang="en-US" sz="2000" dirty="0">
            <a:effectLst>
              <a:outerShdw blurRad="38100" dist="38100" dir="2700000" algn="tl">
                <a:srgbClr val="000000">
                  <a:alpha val="43137"/>
                </a:srgbClr>
              </a:outerShdw>
            </a:effectLst>
          </a:endParaRPr>
        </a:p>
      </dgm:t>
    </dgm:pt>
    <dgm:pt modelId="{88759FD4-661C-426F-A8DE-7DF9FE9BA990}" type="parTrans" cxnId="{2E1B7789-F757-43E4-BD50-504EEBDF85DD}">
      <dgm:prSet/>
      <dgm:spPr/>
      <dgm:t>
        <a:bodyPr/>
        <a:lstStyle/>
        <a:p>
          <a:endParaRPr lang="en-US"/>
        </a:p>
      </dgm:t>
    </dgm:pt>
    <dgm:pt modelId="{EE28132F-56C9-4E26-9390-5060D0A88C58}" type="sibTrans" cxnId="{2E1B7789-F757-43E4-BD50-504EEBDF85DD}">
      <dgm:prSet/>
      <dgm:spPr/>
      <dgm:t>
        <a:bodyPr/>
        <a:lstStyle/>
        <a:p>
          <a:endParaRPr lang="en-US"/>
        </a:p>
      </dgm:t>
    </dgm:pt>
    <dgm:pt modelId="{BE46F9C8-C137-4D5D-81DF-1231F452CC15}" type="pres">
      <dgm:prSet presAssocID="{AEDAA89A-4E62-48D6-91EB-F713F0F948D0}" presName="root" presStyleCnt="0">
        <dgm:presLayoutVars>
          <dgm:dir/>
          <dgm:resizeHandles val="exact"/>
        </dgm:presLayoutVars>
      </dgm:prSet>
      <dgm:spPr/>
    </dgm:pt>
    <dgm:pt modelId="{4C5C4EEC-968C-4A75-8189-0D99D7E890F0}" type="pres">
      <dgm:prSet presAssocID="{45551CD1-9889-4C8D-99DD-DB7546EBAFF6}" presName="compNode" presStyleCnt="0"/>
      <dgm:spPr/>
    </dgm:pt>
    <dgm:pt modelId="{515FB402-D3B8-4C0F-B6B1-FC4C78913F38}" type="pres">
      <dgm:prSet presAssocID="{45551CD1-9889-4C8D-99DD-DB7546EBAFF6}" presName="bgRect" presStyleLbl="bgShp" presStyleIdx="0" presStyleCnt="2"/>
      <dgm:spPr/>
    </dgm:pt>
    <dgm:pt modelId="{38336135-CFF2-4BC4-9428-CD16E74557A6}" type="pres">
      <dgm:prSet presAssocID="{45551CD1-9889-4C8D-99DD-DB7546EBAFF6}"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onnections"/>
        </a:ext>
      </dgm:extLst>
    </dgm:pt>
    <dgm:pt modelId="{2A2543F1-D85D-45AB-BB95-0B2B576903F4}" type="pres">
      <dgm:prSet presAssocID="{45551CD1-9889-4C8D-99DD-DB7546EBAFF6}" presName="spaceRect" presStyleCnt="0"/>
      <dgm:spPr/>
    </dgm:pt>
    <dgm:pt modelId="{7D33DDC1-F71C-41B5-8D96-6E3EDDD93E88}" type="pres">
      <dgm:prSet presAssocID="{45551CD1-9889-4C8D-99DD-DB7546EBAFF6}" presName="parTx" presStyleLbl="revTx" presStyleIdx="0" presStyleCnt="2">
        <dgm:presLayoutVars>
          <dgm:chMax val="0"/>
          <dgm:chPref val="0"/>
        </dgm:presLayoutVars>
      </dgm:prSet>
      <dgm:spPr/>
    </dgm:pt>
    <dgm:pt modelId="{1C98569B-365E-40F6-AE26-524A803A738D}" type="pres">
      <dgm:prSet presAssocID="{443CF165-D80D-40BA-9134-862C57BA9285}" presName="sibTrans" presStyleCnt="0"/>
      <dgm:spPr/>
    </dgm:pt>
    <dgm:pt modelId="{0BE99A94-A890-43F1-957B-B6B31538F60B}" type="pres">
      <dgm:prSet presAssocID="{1F3DEB0D-09BD-4977-8746-D622E868F436}" presName="compNode" presStyleCnt="0"/>
      <dgm:spPr/>
    </dgm:pt>
    <dgm:pt modelId="{C53871E7-BB14-4298-9A1E-3AD4EB161D8D}" type="pres">
      <dgm:prSet presAssocID="{1F3DEB0D-09BD-4977-8746-D622E868F436}" presName="bgRect" presStyleLbl="bgShp" presStyleIdx="1" presStyleCnt="2"/>
      <dgm:spPr/>
    </dgm:pt>
    <dgm:pt modelId="{2EEEEE07-819F-4E43-8E31-DEC113E1A62F}" type="pres">
      <dgm:prSet presAssocID="{1F3DEB0D-09BD-4977-8746-D622E868F436}"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iploma Roll"/>
        </a:ext>
      </dgm:extLst>
    </dgm:pt>
    <dgm:pt modelId="{E9ADD03E-85DE-4528-8E2A-27CEC110CC3D}" type="pres">
      <dgm:prSet presAssocID="{1F3DEB0D-09BD-4977-8746-D622E868F436}" presName="spaceRect" presStyleCnt="0"/>
      <dgm:spPr/>
    </dgm:pt>
    <dgm:pt modelId="{76899722-CC4C-4528-94F3-06D5634CAE52}" type="pres">
      <dgm:prSet presAssocID="{1F3DEB0D-09BD-4977-8746-D622E868F436}" presName="parTx" presStyleLbl="revTx" presStyleIdx="1" presStyleCnt="2">
        <dgm:presLayoutVars>
          <dgm:chMax val="0"/>
          <dgm:chPref val="0"/>
        </dgm:presLayoutVars>
      </dgm:prSet>
      <dgm:spPr/>
    </dgm:pt>
  </dgm:ptLst>
  <dgm:cxnLst>
    <dgm:cxn modelId="{761CEC1D-66E3-4E7F-9CCC-3AC75A6C7E4B}" type="presOf" srcId="{45551CD1-9889-4C8D-99DD-DB7546EBAFF6}" destId="{7D33DDC1-F71C-41B5-8D96-6E3EDDD93E88}" srcOrd="0" destOrd="0" presId="urn:microsoft.com/office/officeart/2018/2/layout/IconVerticalSolidList"/>
    <dgm:cxn modelId="{F5723043-303D-42F9-B830-00F71C2FEC9A}" type="presOf" srcId="{1F3DEB0D-09BD-4977-8746-D622E868F436}" destId="{76899722-CC4C-4528-94F3-06D5634CAE52}" srcOrd="0" destOrd="0" presId="urn:microsoft.com/office/officeart/2018/2/layout/IconVerticalSolidList"/>
    <dgm:cxn modelId="{D2C4EC68-1448-435E-88B8-88B485A84946}" srcId="{AEDAA89A-4E62-48D6-91EB-F713F0F948D0}" destId="{45551CD1-9889-4C8D-99DD-DB7546EBAFF6}" srcOrd="0" destOrd="0" parTransId="{34B0C904-2E9B-4FF2-9DF7-BDC7FA4ABA53}" sibTransId="{443CF165-D80D-40BA-9134-862C57BA9285}"/>
    <dgm:cxn modelId="{8B096F6F-8C76-4E65-8CEE-8C26219E9E43}" type="presOf" srcId="{AEDAA89A-4E62-48D6-91EB-F713F0F948D0}" destId="{BE46F9C8-C137-4D5D-81DF-1231F452CC15}" srcOrd="0" destOrd="0" presId="urn:microsoft.com/office/officeart/2018/2/layout/IconVerticalSolidList"/>
    <dgm:cxn modelId="{2E1B7789-F757-43E4-BD50-504EEBDF85DD}" srcId="{AEDAA89A-4E62-48D6-91EB-F713F0F948D0}" destId="{1F3DEB0D-09BD-4977-8746-D622E868F436}" srcOrd="1" destOrd="0" parTransId="{88759FD4-661C-426F-A8DE-7DF9FE9BA990}" sibTransId="{EE28132F-56C9-4E26-9390-5060D0A88C58}"/>
    <dgm:cxn modelId="{D15A39AE-0EC3-4A43-A57B-D2D495DABD81}" type="presParOf" srcId="{BE46F9C8-C137-4D5D-81DF-1231F452CC15}" destId="{4C5C4EEC-968C-4A75-8189-0D99D7E890F0}" srcOrd="0" destOrd="0" presId="urn:microsoft.com/office/officeart/2018/2/layout/IconVerticalSolidList"/>
    <dgm:cxn modelId="{00C294E9-32AD-420E-8397-2B3CA753E5AF}" type="presParOf" srcId="{4C5C4EEC-968C-4A75-8189-0D99D7E890F0}" destId="{515FB402-D3B8-4C0F-B6B1-FC4C78913F38}" srcOrd="0" destOrd="0" presId="urn:microsoft.com/office/officeart/2018/2/layout/IconVerticalSolidList"/>
    <dgm:cxn modelId="{58E8D690-56C0-4041-8CB2-918CD9F3D4AD}" type="presParOf" srcId="{4C5C4EEC-968C-4A75-8189-0D99D7E890F0}" destId="{38336135-CFF2-4BC4-9428-CD16E74557A6}" srcOrd="1" destOrd="0" presId="urn:microsoft.com/office/officeart/2018/2/layout/IconVerticalSolidList"/>
    <dgm:cxn modelId="{B2FC2F3C-9EDF-4EE0-85DA-B9896DB92189}" type="presParOf" srcId="{4C5C4EEC-968C-4A75-8189-0D99D7E890F0}" destId="{2A2543F1-D85D-45AB-BB95-0B2B576903F4}" srcOrd="2" destOrd="0" presId="urn:microsoft.com/office/officeart/2018/2/layout/IconVerticalSolidList"/>
    <dgm:cxn modelId="{07F0ACC0-007D-44FF-924A-029D00A773B7}" type="presParOf" srcId="{4C5C4EEC-968C-4A75-8189-0D99D7E890F0}" destId="{7D33DDC1-F71C-41B5-8D96-6E3EDDD93E88}" srcOrd="3" destOrd="0" presId="urn:microsoft.com/office/officeart/2018/2/layout/IconVerticalSolidList"/>
    <dgm:cxn modelId="{DA65DF90-7FF5-47F7-9F55-8646DD62C1CA}" type="presParOf" srcId="{BE46F9C8-C137-4D5D-81DF-1231F452CC15}" destId="{1C98569B-365E-40F6-AE26-524A803A738D}" srcOrd="1" destOrd="0" presId="urn:microsoft.com/office/officeart/2018/2/layout/IconVerticalSolidList"/>
    <dgm:cxn modelId="{F69E7266-B9D8-43F9-B3FF-B6584060885F}" type="presParOf" srcId="{BE46F9C8-C137-4D5D-81DF-1231F452CC15}" destId="{0BE99A94-A890-43F1-957B-B6B31538F60B}" srcOrd="2" destOrd="0" presId="urn:microsoft.com/office/officeart/2018/2/layout/IconVerticalSolidList"/>
    <dgm:cxn modelId="{E4BFA868-55E0-4678-8339-2A68A82EEC9E}" type="presParOf" srcId="{0BE99A94-A890-43F1-957B-B6B31538F60B}" destId="{C53871E7-BB14-4298-9A1E-3AD4EB161D8D}" srcOrd="0" destOrd="0" presId="urn:microsoft.com/office/officeart/2018/2/layout/IconVerticalSolidList"/>
    <dgm:cxn modelId="{85DCD5B8-CBE1-4EAF-9BAA-9A637A3181D7}" type="presParOf" srcId="{0BE99A94-A890-43F1-957B-B6B31538F60B}" destId="{2EEEEE07-819F-4E43-8E31-DEC113E1A62F}" srcOrd="1" destOrd="0" presId="urn:microsoft.com/office/officeart/2018/2/layout/IconVerticalSolidList"/>
    <dgm:cxn modelId="{CEF51E7A-3C62-4A03-A506-B69645CA18FF}" type="presParOf" srcId="{0BE99A94-A890-43F1-957B-B6B31538F60B}" destId="{E9ADD03E-85DE-4528-8E2A-27CEC110CC3D}" srcOrd="2" destOrd="0" presId="urn:microsoft.com/office/officeart/2018/2/layout/IconVerticalSolidList"/>
    <dgm:cxn modelId="{BE63AEE6-7951-49B5-A49F-2058D0B92873}" type="presParOf" srcId="{0BE99A94-A890-43F1-957B-B6B31538F60B}" destId="{76899722-CC4C-4528-94F3-06D5634CAE5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0E0C268-4421-4F54-8E51-D1DB6E8E3A7E}"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2264B346-2EF6-442B-A206-F5D3384ABE02}">
      <dgm:prSet/>
      <dgm:spPr/>
      <dgm:t>
        <a:bodyPr/>
        <a:lstStyle/>
        <a:p>
          <a:r>
            <a:rPr lang="en-GB"/>
            <a:t>Events are an exceptionally powerful medium of communication. </a:t>
          </a:r>
          <a:endParaRPr lang="en-US"/>
        </a:p>
      </dgm:t>
    </dgm:pt>
    <dgm:pt modelId="{16557EBC-3A0B-4DCD-A7DA-E60A30C9EF1A}" type="parTrans" cxnId="{B5211045-A39E-43E2-BB8D-C33BE7F73424}">
      <dgm:prSet/>
      <dgm:spPr/>
      <dgm:t>
        <a:bodyPr/>
        <a:lstStyle/>
        <a:p>
          <a:endParaRPr lang="en-US"/>
        </a:p>
      </dgm:t>
    </dgm:pt>
    <dgm:pt modelId="{93E60DCA-0A69-42DA-B199-2596038B0B9C}" type="sibTrans" cxnId="{B5211045-A39E-43E2-BB8D-C33BE7F73424}">
      <dgm:prSet/>
      <dgm:spPr/>
      <dgm:t>
        <a:bodyPr/>
        <a:lstStyle/>
        <a:p>
          <a:endParaRPr lang="en-US"/>
        </a:p>
      </dgm:t>
    </dgm:pt>
    <dgm:pt modelId="{3BC19069-C0BA-417C-ABCD-BD31EF2525FB}">
      <dgm:prSet/>
      <dgm:spPr/>
      <dgm:t>
        <a:bodyPr/>
        <a:lstStyle/>
        <a:p>
          <a:r>
            <a:rPr lang="en-GB"/>
            <a:t>People may not remember exactly what was said or heard, exactly what was done or seen, but they do remember the experience and how the event made them feel. </a:t>
          </a:r>
          <a:endParaRPr lang="en-US"/>
        </a:p>
      </dgm:t>
    </dgm:pt>
    <dgm:pt modelId="{5CA90195-48F8-42E2-ACE6-54DBE20CEB58}" type="parTrans" cxnId="{D0B054F3-7400-434A-ABA4-81F427C55283}">
      <dgm:prSet/>
      <dgm:spPr/>
      <dgm:t>
        <a:bodyPr/>
        <a:lstStyle/>
        <a:p>
          <a:endParaRPr lang="en-US"/>
        </a:p>
      </dgm:t>
    </dgm:pt>
    <dgm:pt modelId="{48A6E3A2-119A-46A0-A9C5-1839B2BDCFB9}" type="sibTrans" cxnId="{D0B054F3-7400-434A-ABA4-81F427C55283}">
      <dgm:prSet/>
      <dgm:spPr/>
      <dgm:t>
        <a:bodyPr/>
        <a:lstStyle/>
        <a:p>
          <a:endParaRPr lang="en-US"/>
        </a:p>
      </dgm:t>
    </dgm:pt>
    <dgm:pt modelId="{7A53A7DB-8BAB-49E9-A47E-588B87704678}">
      <dgm:prSet/>
      <dgm:spPr/>
      <dgm:t>
        <a:bodyPr/>
        <a:lstStyle/>
        <a:p>
          <a:r>
            <a:rPr lang="en-GB"/>
            <a:t>This is true whether you are witnessing a major sporting achievement, a musical performance or keynote speaker, or whether you are attending an exciting exhibition, a well-orchestrated new product launch or your own perfect wedding.</a:t>
          </a:r>
          <a:endParaRPr lang="en-US"/>
        </a:p>
      </dgm:t>
    </dgm:pt>
    <dgm:pt modelId="{387A6A1D-DF09-4A97-91DA-53A3F441F358}" type="parTrans" cxnId="{AFAA843A-FD75-4136-9A5B-342DCB89F88A}">
      <dgm:prSet/>
      <dgm:spPr/>
      <dgm:t>
        <a:bodyPr/>
        <a:lstStyle/>
        <a:p>
          <a:endParaRPr lang="en-US"/>
        </a:p>
      </dgm:t>
    </dgm:pt>
    <dgm:pt modelId="{B90DDD45-E66C-4F4F-832E-83BF0F075271}" type="sibTrans" cxnId="{AFAA843A-FD75-4136-9A5B-342DCB89F88A}">
      <dgm:prSet/>
      <dgm:spPr/>
      <dgm:t>
        <a:bodyPr/>
        <a:lstStyle/>
        <a:p>
          <a:endParaRPr lang="en-US"/>
        </a:p>
      </dgm:t>
    </dgm:pt>
    <dgm:pt modelId="{2AA0E838-FC9B-45E0-9FF3-D67D9DB63F85}" type="pres">
      <dgm:prSet presAssocID="{D0E0C268-4421-4F54-8E51-D1DB6E8E3A7E}" presName="root" presStyleCnt="0">
        <dgm:presLayoutVars>
          <dgm:dir/>
          <dgm:resizeHandles val="exact"/>
        </dgm:presLayoutVars>
      </dgm:prSet>
      <dgm:spPr/>
    </dgm:pt>
    <dgm:pt modelId="{0E325D2C-1BFA-43E3-B4E5-74E224BA6C03}" type="pres">
      <dgm:prSet presAssocID="{2264B346-2EF6-442B-A206-F5D3384ABE02}" presName="compNode" presStyleCnt="0"/>
      <dgm:spPr/>
    </dgm:pt>
    <dgm:pt modelId="{115340BA-54C1-4138-9553-8A9CAF014B37}" type="pres">
      <dgm:prSet presAssocID="{2264B346-2EF6-442B-A206-F5D3384ABE02}" presName="bgRect" presStyleLbl="bgShp" presStyleIdx="0" presStyleCnt="3"/>
      <dgm:spPr/>
    </dgm:pt>
    <dgm:pt modelId="{378BBA02-30C0-4F2F-8641-E012AF1810DF}" type="pres">
      <dgm:prSet presAssocID="{2264B346-2EF6-442B-A206-F5D3384ABE0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arketing"/>
        </a:ext>
      </dgm:extLst>
    </dgm:pt>
    <dgm:pt modelId="{540E95D7-A711-4C7D-B66D-48BBFE837D67}" type="pres">
      <dgm:prSet presAssocID="{2264B346-2EF6-442B-A206-F5D3384ABE02}" presName="spaceRect" presStyleCnt="0"/>
      <dgm:spPr/>
    </dgm:pt>
    <dgm:pt modelId="{DA08A36F-0B8F-4C2B-BF6E-1E1FD725C9E8}" type="pres">
      <dgm:prSet presAssocID="{2264B346-2EF6-442B-A206-F5D3384ABE02}" presName="parTx" presStyleLbl="revTx" presStyleIdx="0" presStyleCnt="3">
        <dgm:presLayoutVars>
          <dgm:chMax val="0"/>
          <dgm:chPref val="0"/>
        </dgm:presLayoutVars>
      </dgm:prSet>
      <dgm:spPr/>
    </dgm:pt>
    <dgm:pt modelId="{59F07B1F-5941-4AEF-A572-B233C08F3B6C}" type="pres">
      <dgm:prSet presAssocID="{93E60DCA-0A69-42DA-B199-2596038B0B9C}" presName="sibTrans" presStyleCnt="0"/>
      <dgm:spPr/>
    </dgm:pt>
    <dgm:pt modelId="{EBBDDA13-DF49-4BFA-978E-66132267F80E}" type="pres">
      <dgm:prSet presAssocID="{3BC19069-C0BA-417C-ABCD-BD31EF2525FB}" presName="compNode" presStyleCnt="0"/>
      <dgm:spPr/>
    </dgm:pt>
    <dgm:pt modelId="{CC7F3170-3970-4E9C-86F2-C5AF82DFB306}" type="pres">
      <dgm:prSet presAssocID="{3BC19069-C0BA-417C-ABCD-BD31EF2525FB}" presName="bgRect" presStyleLbl="bgShp" presStyleIdx="1" presStyleCnt="3"/>
      <dgm:spPr/>
    </dgm:pt>
    <dgm:pt modelId="{E119FE3C-C6C6-4F44-9E20-2AB783C6469A}" type="pres">
      <dgm:prSet presAssocID="{3BC19069-C0BA-417C-ABCD-BD31EF2525FB}"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onfused Person"/>
        </a:ext>
      </dgm:extLst>
    </dgm:pt>
    <dgm:pt modelId="{D41A8F97-21B3-47DB-8291-89D9C1C9DE3A}" type="pres">
      <dgm:prSet presAssocID="{3BC19069-C0BA-417C-ABCD-BD31EF2525FB}" presName="spaceRect" presStyleCnt="0"/>
      <dgm:spPr/>
    </dgm:pt>
    <dgm:pt modelId="{A2D5EC3D-7038-4A0A-B890-5FF8ED622ECD}" type="pres">
      <dgm:prSet presAssocID="{3BC19069-C0BA-417C-ABCD-BD31EF2525FB}" presName="parTx" presStyleLbl="revTx" presStyleIdx="1" presStyleCnt="3">
        <dgm:presLayoutVars>
          <dgm:chMax val="0"/>
          <dgm:chPref val="0"/>
        </dgm:presLayoutVars>
      </dgm:prSet>
      <dgm:spPr/>
    </dgm:pt>
    <dgm:pt modelId="{64E77A9E-0011-4726-9221-E79BCC4C1141}" type="pres">
      <dgm:prSet presAssocID="{48A6E3A2-119A-46A0-A9C5-1839B2BDCFB9}" presName="sibTrans" presStyleCnt="0"/>
      <dgm:spPr/>
    </dgm:pt>
    <dgm:pt modelId="{DE684167-06B0-43DB-B392-F61C0A30C2E9}" type="pres">
      <dgm:prSet presAssocID="{7A53A7DB-8BAB-49E9-A47E-588B87704678}" presName="compNode" presStyleCnt="0"/>
      <dgm:spPr/>
    </dgm:pt>
    <dgm:pt modelId="{F127778C-66BF-4E1E-82D1-2EB6DB124D1E}" type="pres">
      <dgm:prSet presAssocID="{7A53A7DB-8BAB-49E9-A47E-588B87704678}" presName="bgRect" presStyleLbl="bgShp" presStyleIdx="2" presStyleCnt="3"/>
      <dgm:spPr/>
    </dgm:pt>
    <dgm:pt modelId="{A483E2A1-5CCB-431E-A137-F61DD769D939}" type="pres">
      <dgm:prSet presAssocID="{7A53A7DB-8BAB-49E9-A47E-588B8770467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Radio microphone"/>
        </a:ext>
      </dgm:extLst>
    </dgm:pt>
    <dgm:pt modelId="{9B6851CD-425B-441C-91FF-D4EA13BD3243}" type="pres">
      <dgm:prSet presAssocID="{7A53A7DB-8BAB-49E9-A47E-588B87704678}" presName="spaceRect" presStyleCnt="0"/>
      <dgm:spPr/>
    </dgm:pt>
    <dgm:pt modelId="{7BF83789-AA7A-4339-B63A-ED4DBEA50F2F}" type="pres">
      <dgm:prSet presAssocID="{7A53A7DB-8BAB-49E9-A47E-588B87704678}" presName="parTx" presStyleLbl="revTx" presStyleIdx="2" presStyleCnt="3">
        <dgm:presLayoutVars>
          <dgm:chMax val="0"/>
          <dgm:chPref val="0"/>
        </dgm:presLayoutVars>
      </dgm:prSet>
      <dgm:spPr/>
    </dgm:pt>
  </dgm:ptLst>
  <dgm:cxnLst>
    <dgm:cxn modelId="{28EE5213-44DF-4840-86CD-48E9D55EDB19}" type="presOf" srcId="{7A53A7DB-8BAB-49E9-A47E-588B87704678}" destId="{7BF83789-AA7A-4339-B63A-ED4DBEA50F2F}" srcOrd="0" destOrd="0" presId="urn:microsoft.com/office/officeart/2018/2/layout/IconVerticalSolidList"/>
    <dgm:cxn modelId="{9FBD4A2A-CCE8-4AC6-8660-3CE6EFC414EC}" type="presOf" srcId="{D0E0C268-4421-4F54-8E51-D1DB6E8E3A7E}" destId="{2AA0E838-FC9B-45E0-9FF3-D67D9DB63F85}" srcOrd="0" destOrd="0" presId="urn:microsoft.com/office/officeart/2018/2/layout/IconVerticalSolidList"/>
    <dgm:cxn modelId="{AFAA843A-FD75-4136-9A5B-342DCB89F88A}" srcId="{D0E0C268-4421-4F54-8E51-D1DB6E8E3A7E}" destId="{7A53A7DB-8BAB-49E9-A47E-588B87704678}" srcOrd="2" destOrd="0" parTransId="{387A6A1D-DF09-4A97-91DA-53A3F441F358}" sibTransId="{B90DDD45-E66C-4F4F-832E-83BF0F075271}"/>
    <dgm:cxn modelId="{B5211045-A39E-43E2-BB8D-C33BE7F73424}" srcId="{D0E0C268-4421-4F54-8E51-D1DB6E8E3A7E}" destId="{2264B346-2EF6-442B-A206-F5D3384ABE02}" srcOrd="0" destOrd="0" parTransId="{16557EBC-3A0B-4DCD-A7DA-E60A30C9EF1A}" sibTransId="{93E60DCA-0A69-42DA-B199-2596038B0B9C}"/>
    <dgm:cxn modelId="{9279A377-3158-4BA5-903E-6F22B93B01B3}" type="presOf" srcId="{3BC19069-C0BA-417C-ABCD-BD31EF2525FB}" destId="{A2D5EC3D-7038-4A0A-B890-5FF8ED622ECD}" srcOrd="0" destOrd="0" presId="urn:microsoft.com/office/officeart/2018/2/layout/IconVerticalSolidList"/>
    <dgm:cxn modelId="{7459B1AD-7FB3-4E8D-86A3-34CED715F906}" type="presOf" srcId="{2264B346-2EF6-442B-A206-F5D3384ABE02}" destId="{DA08A36F-0B8F-4C2B-BF6E-1E1FD725C9E8}" srcOrd="0" destOrd="0" presId="urn:microsoft.com/office/officeart/2018/2/layout/IconVerticalSolidList"/>
    <dgm:cxn modelId="{D0B054F3-7400-434A-ABA4-81F427C55283}" srcId="{D0E0C268-4421-4F54-8E51-D1DB6E8E3A7E}" destId="{3BC19069-C0BA-417C-ABCD-BD31EF2525FB}" srcOrd="1" destOrd="0" parTransId="{5CA90195-48F8-42E2-ACE6-54DBE20CEB58}" sibTransId="{48A6E3A2-119A-46A0-A9C5-1839B2BDCFB9}"/>
    <dgm:cxn modelId="{45CC9995-8370-4A32-BE8D-0A7EC890F340}" type="presParOf" srcId="{2AA0E838-FC9B-45E0-9FF3-D67D9DB63F85}" destId="{0E325D2C-1BFA-43E3-B4E5-74E224BA6C03}" srcOrd="0" destOrd="0" presId="urn:microsoft.com/office/officeart/2018/2/layout/IconVerticalSolidList"/>
    <dgm:cxn modelId="{497C7493-1EAA-47E3-B735-60F683B01E5A}" type="presParOf" srcId="{0E325D2C-1BFA-43E3-B4E5-74E224BA6C03}" destId="{115340BA-54C1-4138-9553-8A9CAF014B37}" srcOrd="0" destOrd="0" presId="urn:microsoft.com/office/officeart/2018/2/layout/IconVerticalSolidList"/>
    <dgm:cxn modelId="{BE5524EC-C844-45A7-89C6-E13B0CBE3AC2}" type="presParOf" srcId="{0E325D2C-1BFA-43E3-B4E5-74E224BA6C03}" destId="{378BBA02-30C0-4F2F-8641-E012AF1810DF}" srcOrd="1" destOrd="0" presId="urn:microsoft.com/office/officeart/2018/2/layout/IconVerticalSolidList"/>
    <dgm:cxn modelId="{EC68108C-5AE7-40A8-A35B-2D1A7C9815B7}" type="presParOf" srcId="{0E325D2C-1BFA-43E3-B4E5-74E224BA6C03}" destId="{540E95D7-A711-4C7D-B66D-48BBFE837D67}" srcOrd="2" destOrd="0" presId="urn:microsoft.com/office/officeart/2018/2/layout/IconVerticalSolidList"/>
    <dgm:cxn modelId="{936F93F6-0D86-4760-A050-956B8A086D8B}" type="presParOf" srcId="{0E325D2C-1BFA-43E3-B4E5-74E224BA6C03}" destId="{DA08A36F-0B8F-4C2B-BF6E-1E1FD725C9E8}" srcOrd="3" destOrd="0" presId="urn:microsoft.com/office/officeart/2018/2/layout/IconVerticalSolidList"/>
    <dgm:cxn modelId="{5362D46E-3CC7-42F6-B07E-0B6FD50D544F}" type="presParOf" srcId="{2AA0E838-FC9B-45E0-9FF3-D67D9DB63F85}" destId="{59F07B1F-5941-4AEF-A572-B233C08F3B6C}" srcOrd="1" destOrd="0" presId="urn:microsoft.com/office/officeart/2018/2/layout/IconVerticalSolidList"/>
    <dgm:cxn modelId="{9C9C3D2E-C3A2-466D-BA5E-221AF078EEB0}" type="presParOf" srcId="{2AA0E838-FC9B-45E0-9FF3-D67D9DB63F85}" destId="{EBBDDA13-DF49-4BFA-978E-66132267F80E}" srcOrd="2" destOrd="0" presId="urn:microsoft.com/office/officeart/2018/2/layout/IconVerticalSolidList"/>
    <dgm:cxn modelId="{F6E5E1BB-9063-44A3-9724-9D8EB29EC539}" type="presParOf" srcId="{EBBDDA13-DF49-4BFA-978E-66132267F80E}" destId="{CC7F3170-3970-4E9C-86F2-C5AF82DFB306}" srcOrd="0" destOrd="0" presId="urn:microsoft.com/office/officeart/2018/2/layout/IconVerticalSolidList"/>
    <dgm:cxn modelId="{01A02952-9069-4914-B9A3-A4E5B1FBE9C5}" type="presParOf" srcId="{EBBDDA13-DF49-4BFA-978E-66132267F80E}" destId="{E119FE3C-C6C6-4F44-9E20-2AB783C6469A}" srcOrd="1" destOrd="0" presId="urn:microsoft.com/office/officeart/2018/2/layout/IconVerticalSolidList"/>
    <dgm:cxn modelId="{13541424-762C-4374-8B1E-230823698EAA}" type="presParOf" srcId="{EBBDDA13-DF49-4BFA-978E-66132267F80E}" destId="{D41A8F97-21B3-47DB-8291-89D9C1C9DE3A}" srcOrd="2" destOrd="0" presId="urn:microsoft.com/office/officeart/2018/2/layout/IconVerticalSolidList"/>
    <dgm:cxn modelId="{AFD4A2C7-F64B-4F27-AAD9-D37361A3DA88}" type="presParOf" srcId="{EBBDDA13-DF49-4BFA-978E-66132267F80E}" destId="{A2D5EC3D-7038-4A0A-B890-5FF8ED622ECD}" srcOrd="3" destOrd="0" presId="urn:microsoft.com/office/officeart/2018/2/layout/IconVerticalSolidList"/>
    <dgm:cxn modelId="{0AF8353C-B894-4465-BCBC-93669363E502}" type="presParOf" srcId="{2AA0E838-FC9B-45E0-9FF3-D67D9DB63F85}" destId="{64E77A9E-0011-4726-9221-E79BCC4C1141}" srcOrd="3" destOrd="0" presId="urn:microsoft.com/office/officeart/2018/2/layout/IconVerticalSolidList"/>
    <dgm:cxn modelId="{864555CA-CD39-488B-A9A7-FB73D62EB17C}" type="presParOf" srcId="{2AA0E838-FC9B-45E0-9FF3-D67D9DB63F85}" destId="{DE684167-06B0-43DB-B392-F61C0A30C2E9}" srcOrd="4" destOrd="0" presId="urn:microsoft.com/office/officeart/2018/2/layout/IconVerticalSolidList"/>
    <dgm:cxn modelId="{34E40661-815A-43B1-83BB-6451BF0F18A6}" type="presParOf" srcId="{DE684167-06B0-43DB-B392-F61C0A30C2E9}" destId="{F127778C-66BF-4E1E-82D1-2EB6DB124D1E}" srcOrd="0" destOrd="0" presId="urn:microsoft.com/office/officeart/2018/2/layout/IconVerticalSolidList"/>
    <dgm:cxn modelId="{5D2CCF29-19E7-49E1-92C2-06936E0F9D0D}" type="presParOf" srcId="{DE684167-06B0-43DB-B392-F61C0A30C2E9}" destId="{A483E2A1-5CCB-431E-A137-F61DD769D939}" srcOrd="1" destOrd="0" presId="urn:microsoft.com/office/officeart/2018/2/layout/IconVerticalSolidList"/>
    <dgm:cxn modelId="{76216218-7EC9-4371-9BB8-D8E87B2544BC}" type="presParOf" srcId="{DE684167-06B0-43DB-B392-F61C0A30C2E9}" destId="{9B6851CD-425B-441C-91FF-D4EA13BD3243}" srcOrd="2" destOrd="0" presId="urn:microsoft.com/office/officeart/2018/2/layout/IconVerticalSolidList"/>
    <dgm:cxn modelId="{801AD2D5-1F1C-4985-A99D-F31FE694E5FD}" type="presParOf" srcId="{DE684167-06B0-43DB-B392-F61C0A30C2E9}" destId="{7BF83789-AA7A-4339-B63A-ED4DBEA50F2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97AD80-3CDF-4E67-9FD7-2B5B26C2B588}">
      <dsp:nvSpPr>
        <dsp:cNvPr id="0" name=""/>
        <dsp:cNvSpPr/>
      </dsp:nvSpPr>
      <dsp:spPr>
        <a:xfrm>
          <a:off x="0" y="1863"/>
          <a:ext cx="8229600" cy="0"/>
        </a:xfrm>
        <a:prstGeom prst="lin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B959CF8-5D03-4856-A937-550D278B82F6}">
      <dsp:nvSpPr>
        <dsp:cNvPr id="0" name=""/>
        <dsp:cNvSpPr/>
      </dsp:nvSpPr>
      <dsp:spPr>
        <a:xfrm>
          <a:off x="0" y="1863"/>
          <a:ext cx="8229600" cy="1270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GB" sz="2100" kern="1200" dirty="0"/>
            <a:t>In 2017 the events industry was a $1.5 trillion business worldwide Representing it to be the 13th largest economy globally by gross domestic product. </a:t>
          </a:r>
        </a:p>
      </dsp:txBody>
      <dsp:txXfrm>
        <a:off x="0" y="1863"/>
        <a:ext cx="8229600" cy="1270899"/>
      </dsp:txXfrm>
    </dsp:sp>
    <dsp:sp modelId="{88B89C80-6FFB-4F1A-A87C-C8364D113DA9}">
      <dsp:nvSpPr>
        <dsp:cNvPr id="0" name=""/>
        <dsp:cNvSpPr/>
      </dsp:nvSpPr>
      <dsp:spPr>
        <a:xfrm>
          <a:off x="0" y="1272762"/>
          <a:ext cx="8229600" cy="0"/>
        </a:xfrm>
        <a:prstGeom prst="lin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21D93E6A-50EC-4FEA-BCBA-3C6E2830606E}">
      <dsp:nvSpPr>
        <dsp:cNvPr id="0" name=""/>
        <dsp:cNvSpPr/>
      </dsp:nvSpPr>
      <dsp:spPr>
        <a:xfrm>
          <a:off x="0" y="1272762"/>
          <a:ext cx="8229600" cy="1270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GB" sz="2100" kern="1200" dirty="0"/>
            <a:t>In the UK 61% of event businesses indicated that less than 20% of their 2019 / 20 turnover was covered by government support , including further payments and loans</a:t>
          </a:r>
        </a:p>
      </dsp:txBody>
      <dsp:txXfrm>
        <a:off x="0" y="1272762"/>
        <a:ext cx="8229600" cy="1270899"/>
      </dsp:txXfrm>
    </dsp:sp>
    <dsp:sp modelId="{C6E769BA-B241-4791-AA38-66A8F2346BAC}">
      <dsp:nvSpPr>
        <dsp:cNvPr id="0" name=""/>
        <dsp:cNvSpPr/>
      </dsp:nvSpPr>
      <dsp:spPr>
        <a:xfrm>
          <a:off x="0" y="2543662"/>
          <a:ext cx="8229600" cy="0"/>
        </a:xfrm>
        <a:prstGeom prst="lin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F91C0E84-9E2B-4070-9F83-E7EBC96A309C}">
      <dsp:nvSpPr>
        <dsp:cNvPr id="0" name=""/>
        <dsp:cNvSpPr/>
      </dsp:nvSpPr>
      <dsp:spPr>
        <a:xfrm>
          <a:off x="0" y="2543662"/>
          <a:ext cx="8229600" cy="1270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GB" sz="2100" kern="1200" dirty="0"/>
            <a:t>In a major industry survey carried it out by The Business Visits and Events Partnersip (BVEP) at the height of the pandemic it was found that 72% of the 1700 companies and freelancers reported that only approximately three to four months of liquidity was left. </a:t>
          </a:r>
        </a:p>
      </dsp:txBody>
      <dsp:txXfrm>
        <a:off x="0" y="2543662"/>
        <a:ext cx="8229600" cy="12708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37F753-7C1A-4D01-99FA-315B9F46F8E9}">
      <dsp:nvSpPr>
        <dsp:cNvPr id="0" name=""/>
        <dsp:cNvSpPr/>
      </dsp:nvSpPr>
      <dsp:spPr>
        <a:xfrm>
          <a:off x="0" y="10238"/>
          <a:ext cx="5111749" cy="955597"/>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dirty="0"/>
            <a:t>Event attendee receives an email on a mobile phone for an upcoming conference.</a:t>
          </a:r>
          <a:endParaRPr lang="en-US" sz="1800" kern="1200" dirty="0"/>
        </a:p>
      </dsp:txBody>
      <dsp:txXfrm>
        <a:off x="46648" y="56886"/>
        <a:ext cx="5018453" cy="862301"/>
      </dsp:txXfrm>
    </dsp:sp>
    <dsp:sp modelId="{6F31EE8F-8FD4-441E-853B-18F3BCA9475E}">
      <dsp:nvSpPr>
        <dsp:cNvPr id="0" name=""/>
        <dsp:cNvSpPr/>
      </dsp:nvSpPr>
      <dsp:spPr>
        <a:xfrm>
          <a:off x="0" y="1017676"/>
          <a:ext cx="5111749" cy="955597"/>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dirty="0"/>
            <a:t>The attendee clicks on the link to the registration page.</a:t>
          </a:r>
          <a:endParaRPr lang="en-US" sz="1800" kern="1200" dirty="0"/>
        </a:p>
      </dsp:txBody>
      <dsp:txXfrm>
        <a:off x="46648" y="1064324"/>
        <a:ext cx="5018453" cy="862301"/>
      </dsp:txXfrm>
    </dsp:sp>
    <dsp:sp modelId="{CBCBA4D8-9421-4BA4-81E9-54CB4F98E012}">
      <dsp:nvSpPr>
        <dsp:cNvPr id="0" name=""/>
        <dsp:cNvSpPr/>
      </dsp:nvSpPr>
      <dsp:spPr>
        <a:xfrm>
          <a:off x="0" y="2025113"/>
          <a:ext cx="5111749" cy="955597"/>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dirty="0"/>
            <a:t>Using the functionality of ‘auto-fill’, the registration form is completed and the authorisation for payment is carried out.</a:t>
          </a:r>
          <a:endParaRPr lang="en-US" sz="1800" kern="1200" dirty="0"/>
        </a:p>
      </dsp:txBody>
      <dsp:txXfrm>
        <a:off x="46648" y="2071761"/>
        <a:ext cx="5018453" cy="862301"/>
      </dsp:txXfrm>
    </dsp:sp>
    <dsp:sp modelId="{A6F92A61-7E7D-446D-BAEB-48437EC024C9}">
      <dsp:nvSpPr>
        <dsp:cNvPr id="0" name=""/>
        <dsp:cNvSpPr/>
      </dsp:nvSpPr>
      <dsp:spPr>
        <a:xfrm>
          <a:off x="0" y="3032551"/>
          <a:ext cx="5111749" cy="955597"/>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dirty="0"/>
            <a:t>By return the confirmation email contains a printable receipt and a confirmation barcode (or NFC e-ticket).</a:t>
          </a:r>
          <a:endParaRPr lang="en-US" sz="1800" kern="1200" dirty="0"/>
        </a:p>
      </dsp:txBody>
      <dsp:txXfrm>
        <a:off x="46648" y="3079199"/>
        <a:ext cx="5018453" cy="862301"/>
      </dsp:txXfrm>
    </dsp:sp>
    <dsp:sp modelId="{FE0626F3-14C1-442B-84CD-AAB69643BA81}">
      <dsp:nvSpPr>
        <dsp:cNvPr id="0" name=""/>
        <dsp:cNvSpPr/>
      </dsp:nvSpPr>
      <dsp:spPr>
        <a:xfrm>
          <a:off x="0" y="4039988"/>
          <a:ext cx="5111749" cy="955597"/>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dirty="0"/>
            <a:t>The attendee takes the barcode or e-ticket received on the mobile phone to check-in on site.</a:t>
          </a:r>
          <a:endParaRPr lang="en-US" sz="1800" kern="1200" dirty="0"/>
        </a:p>
      </dsp:txBody>
      <dsp:txXfrm>
        <a:off x="46648" y="4086636"/>
        <a:ext cx="5018453" cy="86230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5FB402-D3B8-4C0F-B6B1-FC4C78913F38}">
      <dsp:nvSpPr>
        <dsp:cNvPr id="0" name=""/>
        <dsp:cNvSpPr/>
      </dsp:nvSpPr>
      <dsp:spPr>
        <a:xfrm>
          <a:off x="0" y="315039"/>
          <a:ext cx="8229600" cy="135016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336135-CFF2-4BC4-9428-CD16E74557A6}">
      <dsp:nvSpPr>
        <dsp:cNvPr id="0" name=""/>
        <dsp:cNvSpPr/>
      </dsp:nvSpPr>
      <dsp:spPr>
        <a:xfrm>
          <a:off x="408426" y="618827"/>
          <a:ext cx="742592" cy="74259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D33DDC1-F71C-41B5-8D96-6E3EDDD93E88}">
      <dsp:nvSpPr>
        <dsp:cNvPr id="0" name=""/>
        <dsp:cNvSpPr/>
      </dsp:nvSpPr>
      <dsp:spPr>
        <a:xfrm>
          <a:off x="1559444" y="315039"/>
          <a:ext cx="6670155" cy="1350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893" tIns="142893" rIns="142893" bIns="142893" numCol="1" spcCol="1270" anchor="ctr" anchorCtr="0">
          <a:noAutofit/>
        </a:bodyPr>
        <a:lstStyle/>
        <a:p>
          <a:pPr marL="0" lvl="0" indent="0" algn="just" defTabSz="889000">
            <a:lnSpc>
              <a:spcPct val="90000"/>
            </a:lnSpc>
            <a:spcBef>
              <a:spcPct val="0"/>
            </a:spcBef>
            <a:spcAft>
              <a:spcPct val="35000"/>
            </a:spcAft>
            <a:buNone/>
          </a:pPr>
          <a:r>
            <a:rPr lang="en-GB" sz="2000" kern="1200" dirty="0">
              <a:effectLst>
                <a:outerShdw blurRad="38100" dist="38100" dir="2700000" algn="tl">
                  <a:srgbClr val="000000">
                    <a:alpha val="43137"/>
                  </a:srgbClr>
                </a:outerShdw>
              </a:effectLst>
            </a:rPr>
            <a:t>Virtual events can give event organisers the ability to increase revenue and cut costs, to extend the brand, to broaden the brand community, to track attendees, and to permit rapid response. </a:t>
          </a:r>
          <a:endParaRPr lang="en-US" sz="2000" kern="1200" dirty="0">
            <a:effectLst>
              <a:outerShdw blurRad="38100" dist="38100" dir="2700000" algn="tl">
                <a:srgbClr val="000000">
                  <a:alpha val="43137"/>
                </a:srgbClr>
              </a:outerShdw>
            </a:effectLst>
          </a:endParaRPr>
        </a:p>
      </dsp:txBody>
      <dsp:txXfrm>
        <a:off x="1559444" y="315039"/>
        <a:ext cx="6670155" cy="1350168"/>
      </dsp:txXfrm>
    </dsp:sp>
    <dsp:sp modelId="{C53871E7-BB14-4298-9A1E-3AD4EB161D8D}">
      <dsp:nvSpPr>
        <dsp:cNvPr id="0" name=""/>
        <dsp:cNvSpPr/>
      </dsp:nvSpPr>
      <dsp:spPr>
        <a:xfrm>
          <a:off x="0" y="1935241"/>
          <a:ext cx="8229600" cy="135016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EEEEE07-819F-4E43-8E31-DEC113E1A62F}">
      <dsp:nvSpPr>
        <dsp:cNvPr id="0" name=""/>
        <dsp:cNvSpPr/>
      </dsp:nvSpPr>
      <dsp:spPr>
        <a:xfrm>
          <a:off x="408426" y="2239029"/>
          <a:ext cx="742592" cy="74259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6899722-CC4C-4528-94F3-06D5634CAE52}">
      <dsp:nvSpPr>
        <dsp:cNvPr id="0" name=""/>
        <dsp:cNvSpPr/>
      </dsp:nvSpPr>
      <dsp:spPr>
        <a:xfrm>
          <a:off x="1559444" y="1935241"/>
          <a:ext cx="6670155" cy="1350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893" tIns="142893" rIns="142893" bIns="142893" numCol="1" spcCol="1270" anchor="ctr" anchorCtr="0">
          <a:noAutofit/>
        </a:bodyPr>
        <a:lstStyle/>
        <a:p>
          <a:pPr marL="0" lvl="0" indent="0" algn="just" defTabSz="889000">
            <a:lnSpc>
              <a:spcPct val="90000"/>
            </a:lnSpc>
            <a:spcBef>
              <a:spcPct val="0"/>
            </a:spcBef>
            <a:spcAft>
              <a:spcPct val="35000"/>
            </a:spcAft>
            <a:buNone/>
          </a:pPr>
          <a:r>
            <a:rPr lang="en-GB" sz="2000" kern="1200" dirty="0">
              <a:effectLst>
                <a:outerShdw blurRad="38100" dist="38100" dir="2700000" algn="tl">
                  <a:srgbClr val="000000">
                    <a:alpha val="43137"/>
                  </a:srgbClr>
                </a:outerShdw>
              </a:effectLst>
            </a:rPr>
            <a:t>The benefits for attendees include decreased costs and time associated with travel, which may lead to increased education and training participation.</a:t>
          </a:r>
          <a:endParaRPr lang="en-US" sz="2000" kern="1200" dirty="0">
            <a:effectLst>
              <a:outerShdw blurRad="38100" dist="38100" dir="2700000" algn="tl">
                <a:srgbClr val="000000">
                  <a:alpha val="43137"/>
                </a:srgbClr>
              </a:outerShdw>
            </a:effectLst>
          </a:endParaRPr>
        </a:p>
      </dsp:txBody>
      <dsp:txXfrm>
        <a:off x="1559444" y="1935241"/>
        <a:ext cx="6670155" cy="135016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5340BA-54C1-4138-9553-8A9CAF014B37}">
      <dsp:nvSpPr>
        <dsp:cNvPr id="0" name=""/>
        <dsp:cNvSpPr/>
      </dsp:nvSpPr>
      <dsp:spPr>
        <a:xfrm>
          <a:off x="0" y="465"/>
          <a:ext cx="8229600" cy="109014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78BBA02-30C0-4F2F-8641-E012AF1810DF}">
      <dsp:nvSpPr>
        <dsp:cNvPr id="0" name=""/>
        <dsp:cNvSpPr/>
      </dsp:nvSpPr>
      <dsp:spPr>
        <a:xfrm>
          <a:off x="329767" y="245747"/>
          <a:ext cx="599577" cy="59957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A08A36F-0B8F-4C2B-BF6E-1E1FD725C9E8}">
      <dsp:nvSpPr>
        <dsp:cNvPr id="0" name=""/>
        <dsp:cNvSpPr/>
      </dsp:nvSpPr>
      <dsp:spPr>
        <a:xfrm>
          <a:off x="1259112" y="465"/>
          <a:ext cx="6970487" cy="1090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373" tIns="115373" rIns="115373" bIns="115373" numCol="1" spcCol="1270" anchor="ctr" anchorCtr="0">
          <a:noAutofit/>
        </a:bodyPr>
        <a:lstStyle/>
        <a:p>
          <a:pPr marL="0" lvl="0" indent="0" algn="l" defTabSz="711200">
            <a:lnSpc>
              <a:spcPct val="90000"/>
            </a:lnSpc>
            <a:spcBef>
              <a:spcPct val="0"/>
            </a:spcBef>
            <a:spcAft>
              <a:spcPct val="35000"/>
            </a:spcAft>
            <a:buNone/>
          </a:pPr>
          <a:r>
            <a:rPr lang="en-GB" sz="1600" kern="1200"/>
            <a:t>Events are an exceptionally powerful medium of communication. </a:t>
          </a:r>
          <a:endParaRPr lang="en-US" sz="1600" kern="1200"/>
        </a:p>
      </dsp:txBody>
      <dsp:txXfrm>
        <a:off x="1259112" y="465"/>
        <a:ext cx="6970487" cy="1090140"/>
      </dsp:txXfrm>
    </dsp:sp>
    <dsp:sp modelId="{CC7F3170-3970-4E9C-86F2-C5AF82DFB306}">
      <dsp:nvSpPr>
        <dsp:cNvPr id="0" name=""/>
        <dsp:cNvSpPr/>
      </dsp:nvSpPr>
      <dsp:spPr>
        <a:xfrm>
          <a:off x="0" y="1363142"/>
          <a:ext cx="8229600" cy="109014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119FE3C-C6C6-4F44-9E20-2AB783C6469A}">
      <dsp:nvSpPr>
        <dsp:cNvPr id="0" name=""/>
        <dsp:cNvSpPr/>
      </dsp:nvSpPr>
      <dsp:spPr>
        <a:xfrm>
          <a:off x="329767" y="1608423"/>
          <a:ext cx="599577" cy="59957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2D5EC3D-7038-4A0A-B890-5FF8ED622ECD}">
      <dsp:nvSpPr>
        <dsp:cNvPr id="0" name=""/>
        <dsp:cNvSpPr/>
      </dsp:nvSpPr>
      <dsp:spPr>
        <a:xfrm>
          <a:off x="1259112" y="1363142"/>
          <a:ext cx="6970487" cy="1090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373" tIns="115373" rIns="115373" bIns="115373" numCol="1" spcCol="1270" anchor="ctr" anchorCtr="0">
          <a:noAutofit/>
        </a:bodyPr>
        <a:lstStyle/>
        <a:p>
          <a:pPr marL="0" lvl="0" indent="0" algn="l" defTabSz="711200">
            <a:lnSpc>
              <a:spcPct val="90000"/>
            </a:lnSpc>
            <a:spcBef>
              <a:spcPct val="0"/>
            </a:spcBef>
            <a:spcAft>
              <a:spcPct val="35000"/>
            </a:spcAft>
            <a:buNone/>
          </a:pPr>
          <a:r>
            <a:rPr lang="en-GB" sz="1600" kern="1200"/>
            <a:t>People may not remember exactly what was said or heard, exactly what was done or seen, but they do remember the experience and how the event made them feel. </a:t>
          </a:r>
          <a:endParaRPr lang="en-US" sz="1600" kern="1200"/>
        </a:p>
      </dsp:txBody>
      <dsp:txXfrm>
        <a:off x="1259112" y="1363142"/>
        <a:ext cx="6970487" cy="1090140"/>
      </dsp:txXfrm>
    </dsp:sp>
    <dsp:sp modelId="{F127778C-66BF-4E1E-82D1-2EB6DB124D1E}">
      <dsp:nvSpPr>
        <dsp:cNvPr id="0" name=""/>
        <dsp:cNvSpPr/>
      </dsp:nvSpPr>
      <dsp:spPr>
        <a:xfrm>
          <a:off x="0" y="2725818"/>
          <a:ext cx="8229600" cy="109014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483E2A1-5CCB-431E-A137-F61DD769D939}">
      <dsp:nvSpPr>
        <dsp:cNvPr id="0" name=""/>
        <dsp:cNvSpPr/>
      </dsp:nvSpPr>
      <dsp:spPr>
        <a:xfrm>
          <a:off x="329767" y="2971099"/>
          <a:ext cx="599577" cy="59957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BF83789-AA7A-4339-B63A-ED4DBEA50F2F}">
      <dsp:nvSpPr>
        <dsp:cNvPr id="0" name=""/>
        <dsp:cNvSpPr/>
      </dsp:nvSpPr>
      <dsp:spPr>
        <a:xfrm>
          <a:off x="1259112" y="2725818"/>
          <a:ext cx="6970487" cy="1090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373" tIns="115373" rIns="115373" bIns="115373" numCol="1" spcCol="1270" anchor="ctr" anchorCtr="0">
          <a:noAutofit/>
        </a:bodyPr>
        <a:lstStyle/>
        <a:p>
          <a:pPr marL="0" lvl="0" indent="0" algn="l" defTabSz="711200">
            <a:lnSpc>
              <a:spcPct val="90000"/>
            </a:lnSpc>
            <a:spcBef>
              <a:spcPct val="0"/>
            </a:spcBef>
            <a:spcAft>
              <a:spcPct val="35000"/>
            </a:spcAft>
            <a:buNone/>
          </a:pPr>
          <a:r>
            <a:rPr lang="en-GB" sz="1600" kern="1200"/>
            <a:t>This is true whether you are witnessing a major sporting achievement, a musical performance or keynote speaker, or whether you are attending an exciting exhibition, a well-orchestrated new product launch or your own perfect wedding.</a:t>
          </a:r>
          <a:endParaRPr lang="en-US" sz="1600" kern="1200"/>
        </a:p>
      </dsp:txBody>
      <dsp:txXfrm>
        <a:off x="1259112" y="2725818"/>
        <a:ext cx="6970487" cy="109014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smtClean="0"/>
            </a:lvl1pPr>
          </a:lstStyle>
          <a:p>
            <a:pPr>
              <a:defRPr/>
            </a:pPr>
            <a:endParaRPr lang="en-GB"/>
          </a:p>
        </p:txBody>
      </p:sp>
      <p:sp>
        <p:nvSpPr>
          <p:cNvPr id="3" name="Date Placeholder 2"/>
          <p:cNvSpPr>
            <a:spLocks noGrp="1"/>
          </p:cNvSpPr>
          <p:nvPr>
            <p:ph type="dt" sz="quarter" idx="1"/>
          </p:nvPr>
        </p:nvSpPr>
        <p:spPr>
          <a:xfrm>
            <a:off x="3970159" y="0"/>
            <a:ext cx="3038604" cy="465341"/>
          </a:xfrm>
          <a:prstGeom prst="rect">
            <a:avLst/>
          </a:prstGeom>
        </p:spPr>
        <p:txBody>
          <a:bodyPr vert="horz" lIns="91440" tIns="45720" rIns="91440" bIns="45720" rtlCol="0"/>
          <a:lstStyle>
            <a:lvl1pPr algn="r">
              <a:defRPr sz="1200" smtClean="0"/>
            </a:lvl1pPr>
          </a:lstStyle>
          <a:p>
            <a:pPr>
              <a:defRPr/>
            </a:pPr>
            <a:fld id="{B1D2B90C-776D-469A-A8A2-18DE75BD3603}" type="datetimeFigureOut">
              <a:rPr lang="en-GB"/>
              <a:pPr>
                <a:defRPr/>
              </a:pPr>
              <a:t>16/03/2022</a:t>
            </a:fld>
            <a:endParaRPr lang="en-GB"/>
          </a:p>
        </p:txBody>
      </p:sp>
      <p:sp>
        <p:nvSpPr>
          <p:cNvPr id="4" name="Footer Placeholder 3"/>
          <p:cNvSpPr>
            <a:spLocks noGrp="1"/>
          </p:cNvSpPr>
          <p:nvPr>
            <p:ph type="ftr" sz="quarter" idx="2"/>
          </p:nvPr>
        </p:nvSpPr>
        <p:spPr>
          <a:xfrm>
            <a:off x="0" y="8829573"/>
            <a:ext cx="3038604" cy="465340"/>
          </a:xfrm>
          <a:prstGeom prst="rect">
            <a:avLst/>
          </a:prstGeom>
        </p:spPr>
        <p:txBody>
          <a:bodyPr vert="horz" lIns="91440" tIns="45720" rIns="91440" bIns="45720" rtlCol="0" anchor="b"/>
          <a:lstStyle>
            <a:lvl1pPr algn="l">
              <a:defRPr sz="1200" smtClean="0"/>
            </a:lvl1pPr>
          </a:lstStyle>
          <a:p>
            <a:pPr>
              <a:defRPr/>
            </a:pPr>
            <a:endParaRPr lang="en-GB"/>
          </a:p>
        </p:txBody>
      </p:sp>
      <p:sp>
        <p:nvSpPr>
          <p:cNvPr id="5" name="Slide Number Placeholder 4"/>
          <p:cNvSpPr>
            <a:spLocks noGrp="1"/>
          </p:cNvSpPr>
          <p:nvPr>
            <p:ph type="sldNum" sz="quarter" idx="3"/>
          </p:nvPr>
        </p:nvSpPr>
        <p:spPr>
          <a:xfrm>
            <a:off x="3970159" y="8829573"/>
            <a:ext cx="3038604" cy="465340"/>
          </a:xfrm>
          <a:prstGeom prst="rect">
            <a:avLst/>
          </a:prstGeom>
        </p:spPr>
        <p:txBody>
          <a:bodyPr vert="horz" lIns="91440" tIns="45720" rIns="91440" bIns="45720" rtlCol="0" anchor="b"/>
          <a:lstStyle>
            <a:lvl1pPr algn="r">
              <a:defRPr sz="1200" smtClean="0"/>
            </a:lvl1pPr>
          </a:lstStyle>
          <a:p>
            <a:pPr>
              <a:defRPr/>
            </a:pPr>
            <a:fld id="{1D645871-7ABB-47CC-AF40-5207FD0B05A9}" type="slidenum">
              <a:rPr lang="en-GB"/>
              <a:pPr>
                <a:defRPr/>
              </a:pPr>
              <a:t>‹#›</a:t>
            </a:fld>
            <a:endParaRPr lang="en-GB"/>
          </a:p>
        </p:txBody>
      </p:sp>
    </p:spTree>
    <p:extLst>
      <p:ext uri="{BB962C8B-B14F-4D97-AF65-F5344CB8AC3E}">
        <p14:creationId xmlns:p14="http://schemas.microsoft.com/office/powerpoint/2010/main" val="37524533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a:ea typeface="ＭＳ Ｐゴシック" charset="-128"/>
              </a:defRPr>
            </a:lvl1pPr>
          </a:lstStyle>
          <a:p>
            <a:pPr>
              <a:defRPr/>
            </a:pPr>
            <a:endParaRPr lang="en-GB"/>
          </a:p>
        </p:txBody>
      </p:sp>
      <p:sp>
        <p:nvSpPr>
          <p:cNvPr id="3" name="Date Placeholder 2"/>
          <p:cNvSpPr>
            <a:spLocks noGrp="1"/>
          </p:cNvSpPr>
          <p:nvPr>
            <p:ph type="dt" idx="1"/>
          </p:nvPr>
        </p:nvSpPr>
        <p:spPr>
          <a:xfrm>
            <a:off x="3970159" y="0"/>
            <a:ext cx="3038604" cy="465341"/>
          </a:xfrm>
          <a:prstGeom prst="rect">
            <a:avLst/>
          </a:prstGeom>
        </p:spPr>
        <p:txBody>
          <a:bodyPr vert="horz" lIns="91440" tIns="45720" rIns="91440" bIns="45720" rtlCol="0"/>
          <a:lstStyle>
            <a:lvl1pPr algn="r">
              <a:defRPr sz="1200">
                <a:ea typeface="ＭＳ Ｐゴシック" charset="-128"/>
              </a:defRPr>
            </a:lvl1pPr>
          </a:lstStyle>
          <a:p>
            <a:pPr>
              <a:defRPr/>
            </a:pPr>
            <a:fld id="{36308773-B399-475F-B46D-C9B103CD1E7E}" type="datetimeFigureOut">
              <a:rPr lang="en-GB"/>
              <a:pPr>
                <a:defRPr/>
              </a:pPr>
              <a:t>16/03/2022</a:t>
            </a:fld>
            <a:endParaRPr lang="en-GB"/>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700713" y="4415530"/>
            <a:ext cx="5608975" cy="418360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829573"/>
            <a:ext cx="3038604" cy="465340"/>
          </a:xfrm>
          <a:prstGeom prst="rect">
            <a:avLst/>
          </a:prstGeom>
        </p:spPr>
        <p:txBody>
          <a:bodyPr vert="horz" lIns="91440" tIns="45720" rIns="91440" bIns="45720" rtlCol="0" anchor="b"/>
          <a:lstStyle>
            <a:lvl1pPr algn="l">
              <a:defRPr sz="1200">
                <a:ea typeface="ＭＳ Ｐゴシック" charset="-128"/>
              </a:defRPr>
            </a:lvl1pPr>
          </a:lstStyle>
          <a:p>
            <a:pPr>
              <a:defRPr/>
            </a:pPr>
            <a:endParaRPr lang="en-GB"/>
          </a:p>
        </p:txBody>
      </p:sp>
      <p:sp>
        <p:nvSpPr>
          <p:cNvPr id="7" name="Slide Number Placeholder 6"/>
          <p:cNvSpPr>
            <a:spLocks noGrp="1"/>
          </p:cNvSpPr>
          <p:nvPr>
            <p:ph type="sldNum" sz="quarter" idx="5"/>
          </p:nvPr>
        </p:nvSpPr>
        <p:spPr>
          <a:xfrm>
            <a:off x="3970159" y="8829573"/>
            <a:ext cx="3038604" cy="465340"/>
          </a:xfrm>
          <a:prstGeom prst="rect">
            <a:avLst/>
          </a:prstGeom>
        </p:spPr>
        <p:txBody>
          <a:bodyPr vert="horz" lIns="91440" tIns="45720" rIns="91440" bIns="45720" rtlCol="0" anchor="b"/>
          <a:lstStyle>
            <a:lvl1pPr algn="r">
              <a:defRPr sz="1200">
                <a:ea typeface="ＭＳ Ｐゴシック" charset="-128"/>
              </a:defRPr>
            </a:lvl1pPr>
          </a:lstStyle>
          <a:p>
            <a:pPr>
              <a:defRPr/>
            </a:pPr>
            <a:fld id="{04915706-070A-4707-AA18-DDF1820200B2}" type="slidenum">
              <a:rPr lang="en-GB"/>
              <a:pPr>
                <a:defRPr/>
              </a:pPr>
              <a:t>‹#›</a:t>
            </a:fld>
            <a:endParaRPr lang="en-GB"/>
          </a:p>
        </p:txBody>
      </p:sp>
    </p:spTree>
    <p:extLst>
      <p:ext uri="{BB962C8B-B14F-4D97-AF65-F5344CB8AC3E}">
        <p14:creationId xmlns:p14="http://schemas.microsoft.com/office/powerpoint/2010/main" val="21503311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96666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1"/>
          <p:cNvSpPr>
            <a:spLocks noGrp="1"/>
          </p:cNvSpPr>
          <p:nvPr>
            <p:ph type="title"/>
          </p:nvPr>
        </p:nvSpPr>
        <p:spPr>
          <a:xfrm>
            <a:off x="457200" y="665793"/>
            <a:ext cx="8229600" cy="962977"/>
          </a:xfrm>
          <a:prstGeom prst="rect">
            <a:avLst/>
          </a:prstGeom>
        </p:spPr>
        <p:txBody>
          <a:bodyPr/>
          <a:lstStyle>
            <a:lvl1pPr algn="l">
              <a:defRPr sz="3600">
                <a:solidFill>
                  <a:schemeClr val="tx1"/>
                </a:solidFill>
              </a:defRPr>
            </a:lvl1pPr>
          </a:lstStyle>
          <a:p>
            <a:r>
              <a:rPr lang="en-US" dirty="0"/>
              <a:t>Click to edit Master title style</a:t>
            </a:r>
          </a:p>
        </p:txBody>
      </p:sp>
      <p:sp>
        <p:nvSpPr>
          <p:cNvPr id="8" name="Content Placeholder 2"/>
          <p:cNvSpPr>
            <a:spLocks noGrp="1"/>
          </p:cNvSpPr>
          <p:nvPr>
            <p:ph idx="1"/>
          </p:nvPr>
        </p:nvSpPr>
        <p:spPr>
          <a:xfrm>
            <a:off x="457200" y="1808793"/>
            <a:ext cx="8229600" cy="3816425"/>
          </a:xfrm>
          <a:prstGeom prst="rect">
            <a:avLst/>
          </a:prstGeom>
        </p:spPr>
        <p:txBody>
          <a:bodyPr/>
          <a:lstStyle>
            <a:lvl1pPr>
              <a:defRPr sz="2200">
                <a:solidFill>
                  <a:schemeClr val="tx1"/>
                </a:solidFill>
              </a:defRPr>
            </a:lvl1pPr>
            <a:lvl2pPr marL="742950" indent="-285750">
              <a:buFont typeface="Arial" panose="020B0604020202020204" pitchFamily="34" charset="0"/>
              <a:buChar char="•"/>
              <a:defRPr sz="2000">
                <a:solidFill>
                  <a:schemeClr val="tx1"/>
                </a:solidFill>
              </a:defRPr>
            </a:lvl2pPr>
            <a:lvl3pPr>
              <a:defRPr sz="1800">
                <a:solidFill>
                  <a:schemeClr val="tx1"/>
                </a:solidFill>
              </a:defRPr>
            </a:lvl3pPr>
            <a:lvl4pPr marL="1600200" indent="-228600">
              <a:buFont typeface="Arial" panose="020B0604020202020204" pitchFamily="34" charset="0"/>
              <a:buChar char="•"/>
              <a:defRPr sz="1600">
                <a:solidFill>
                  <a:schemeClr val="tx1"/>
                </a:solidFill>
              </a:defRPr>
            </a:lvl4pPr>
            <a:lvl5pPr marL="2171700" indent="-342900">
              <a:buFont typeface="Arial" panose="020B0604020202020204" pitchFamily="34" charset="0"/>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73367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Blue Box">
    <p:spTree>
      <p:nvGrpSpPr>
        <p:cNvPr id="1" name=""/>
        <p:cNvGrpSpPr/>
        <p:nvPr/>
      </p:nvGrpSpPr>
      <p:grpSpPr>
        <a:xfrm>
          <a:off x="0" y="0"/>
          <a:ext cx="0" cy="0"/>
          <a:chOff x="0" y="0"/>
          <a:chExt cx="0" cy="0"/>
        </a:xfrm>
      </p:grpSpPr>
      <p:sp>
        <p:nvSpPr>
          <p:cNvPr id="4" name="Text Placeholder 16"/>
          <p:cNvSpPr>
            <a:spLocks noGrp="1"/>
          </p:cNvSpPr>
          <p:nvPr>
            <p:ph type="body" sz="quarter" idx="10"/>
          </p:nvPr>
        </p:nvSpPr>
        <p:spPr>
          <a:xfrm>
            <a:off x="881548" y="901700"/>
            <a:ext cx="7380907" cy="5162924"/>
          </a:xfrm>
          <a:prstGeom prst="roundRect">
            <a:avLst>
              <a:gd name="adj" fmla="val 9731"/>
            </a:avLst>
          </a:prstGeom>
          <a:solidFill>
            <a:schemeClr val="accent1">
              <a:lumMod val="60000"/>
              <a:lumOff val="40000"/>
            </a:schemeClr>
          </a:solidFill>
          <a:ln>
            <a:noFill/>
          </a:ln>
        </p:spPr>
        <p:style>
          <a:lnRef idx="2">
            <a:schemeClr val="dk1"/>
          </a:lnRef>
          <a:fillRef idx="1">
            <a:schemeClr val="lt1"/>
          </a:fillRef>
          <a:effectRef idx="0">
            <a:schemeClr val="dk1"/>
          </a:effectRef>
          <a:fontRef idx="none"/>
        </p:style>
        <p:txBody>
          <a:bodyPr wrap="square" lIns="365760" tIns="274320" rIns="365760" bIns="274320">
            <a:normAutofit/>
          </a:bodyPr>
          <a:lstStyle>
            <a:lvl1pPr marL="0" indent="0">
              <a:buNone/>
              <a:defRPr sz="2200">
                <a:solidFill>
                  <a:schemeClr val="bg1"/>
                </a:solidFill>
              </a:defRPr>
            </a:lvl1pPr>
            <a:lvl2pPr>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and Table">
    <p:spTree>
      <p:nvGrpSpPr>
        <p:cNvPr id="1" name=""/>
        <p:cNvGrpSpPr/>
        <p:nvPr/>
      </p:nvGrpSpPr>
      <p:grpSpPr>
        <a:xfrm>
          <a:off x="0" y="0"/>
          <a:ext cx="0" cy="0"/>
          <a:chOff x="0" y="0"/>
          <a:chExt cx="0" cy="0"/>
        </a:xfrm>
      </p:grpSpPr>
      <p:sp>
        <p:nvSpPr>
          <p:cNvPr id="3" name="Title 1"/>
          <p:cNvSpPr>
            <a:spLocks noGrp="1"/>
          </p:cNvSpPr>
          <p:nvPr>
            <p:ph type="title"/>
          </p:nvPr>
        </p:nvSpPr>
        <p:spPr>
          <a:xfrm>
            <a:off x="457200" y="665793"/>
            <a:ext cx="8229600" cy="962977"/>
          </a:xfrm>
          <a:prstGeom prst="rect">
            <a:avLst/>
          </a:prstGeom>
        </p:spPr>
        <p:txBody>
          <a:bodyPr/>
          <a:lstStyle>
            <a:lvl1pPr algn="l">
              <a:defRPr sz="3600">
                <a:solidFill>
                  <a:schemeClr val="tx1"/>
                </a:solidFill>
              </a:defRPr>
            </a:lvl1pPr>
          </a:lstStyle>
          <a:p>
            <a:r>
              <a:rPr lang="en-US" dirty="0"/>
              <a:t>Click to edit Master title style</a:t>
            </a:r>
          </a:p>
        </p:txBody>
      </p:sp>
      <p:sp>
        <p:nvSpPr>
          <p:cNvPr id="9" name="Table Placeholder 4"/>
          <p:cNvSpPr>
            <a:spLocks noGrp="1"/>
          </p:cNvSpPr>
          <p:nvPr>
            <p:ph type="tbl" sz="quarter" idx="11"/>
          </p:nvPr>
        </p:nvSpPr>
        <p:spPr>
          <a:xfrm>
            <a:off x="457201" y="1808793"/>
            <a:ext cx="8229600" cy="3600450"/>
          </a:xfrm>
          <a:prstGeom prst="rect">
            <a:avLst/>
          </a:prstGeom>
        </p:spPr>
        <p:txBody>
          <a:bodyPr/>
          <a:lstStyle>
            <a:lvl1pPr>
              <a:defRPr sz="2200">
                <a:solidFill>
                  <a:schemeClr val="tx1"/>
                </a:solidFill>
              </a:defRPr>
            </a:lvl1pPr>
          </a:lstStyle>
          <a:p>
            <a:endParaRPr lang="en-GB" dirty="0"/>
          </a:p>
        </p:txBody>
      </p:sp>
    </p:spTree>
    <p:extLst>
      <p:ext uri="{BB962C8B-B14F-4D97-AF65-F5344CB8AC3E}">
        <p14:creationId xmlns:p14="http://schemas.microsoft.com/office/powerpoint/2010/main" val="2972111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lstStyle>
            <a:lvl1pPr algn="l">
              <a:defRPr sz="1500" b="1"/>
            </a:lvl1pPr>
          </a:lstStyle>
          <a:p>
            <a:r>
              <a:rPr lang="en-US"/>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11">
            <a:extLst>
              <a:ext uri="{FF2B5EF4-FFF2-40B4-BE49-F238E27FC236}">
                <a16:creationId xmlns:a16="http://schemas.microsoft.com/office/drawing/2014/main" id="{C9A4C838-EB87-4FEF-B5A4-54D41E464BFF}"/>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12">
            <a:extLst>
              <a:ext uri="{FF2B5EF4-FFF2-40B4-BE49-F238E27FC236}">
                <a16:creationId xmlns:a16="http://schemas.microsoft.com/office/drawing/2014/main" id="{27ACCA1A-40BC-4287-B9C3-B4A6AA85043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13">
            <a:extLst>
              <a:ext uri="{FF2B5EF4-FFF2-40B4-BE49-F238E27FC236}">
                <a16:creationId xmlns:a16="http://schemas.microsoft.com/office/drawing/2014/main" id="{CE253685-E110-480E-8958-D42E9D506249}"/>
              </a:ext>
            </a:extLst>
          </p:cNvPr>
          <p:cNvSpPr>
            <a:spLocks noGrp="1" noChangeArrowheads="1"/>
          </p:cNvSpPr>
          <p:nvPr>
            <p:ph type="sldNum" sz="quarter" idx="12"/>
          </p:nvPr>
        </p:nvSpPr>
        <p:spPr>
          <a:ln/>
        </p:spPr>
        <p:txBody>
          <a:bodyPr/>
          <a:lstStyle>
            <a:lvl1pPr>
              <a:defRPr/>
            </a:lvl1pPr>
          </a:lstStyle>
          <a:p>
            <a:pPr>
              <a:defRPr/>
            </a:pPr>
            <a:fld id="{5B5F2A71-73C4-4BAC-9F0C-45475D158E46}" type="slidenum">
              <a:rPr lang="en-GB" altLang="en-US"/>
              <a:pPr>
                <a:defRPr/>
              </a:pPr>
              <a:t>‹#›</a:t>
            </a:fld>
            <a:endParaRPr lang="en-GB" altLang="en-US"/>
          </a:p>
        </p:txBody>
      </p:sp>
    </p:spTree>
    <p:extLst>
      <p:ext uri="{BB962C8B-B14F-4D97-AF65-F5344CB8AC3E}">
        <p14:creationId xmlns:p14="http://schemas.microsoft.com/office/powerpoint/2010/main" val="1821253162"/>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31FCA2-F1D3-48A7-AFDC-3468F396BBAF}"/>
              </a:ext>
            </a:extLst>
          </p:cNvPr>
          <p:cNvSpPr txBox="1"/>
          <p:nvPr userDrawn="1"/>
        </p:nvSpPr>
        <p:spPr>
          <a:xfrm>
            <a:off x="1642239" y="6504850"/>
            <a:ext cx="6377067" cy="307777"/>
          </a:xfrm>
          <a:prstGeom prst="rect">
            <a:avLst/>
          </a:prstGeom>
          <a:noFill/>
        </p:spPr>
        <p:txBody>
          <a:bodyPr wrap="none" rtlCol="0">
            <a:spAutoFit/>
          </a:bodyPr>
          <a:lstStyle/>
          <a:p>
            <a:pPr defTabSz="914400" eaLnBrk="0" hangingPunct="0"/>
            <a:r>
              <a:rPr lang="en-US" sz="1400" b="1" dirty="0">
                <a:solidFill>
                  <a:srgbClr val="000000"/>
                </a:solidFill>
                <a:latin typeface="Tahoma" charset="0"/>
                <a:ea typeface="+mn-ea"/>
              </a:rPr>
              <a:t>© Raj &amp; Rashid </a:t>
            </a:r>
            <a:r>
              <a:rPr lang="en-US" sz="1400" b="1" i="1" dirty="0">
                <a:solidFill>
                  <a:srgbClr val="000000"/>
                </a:solidFill>
                <a:latin typeface="Tahoma" charset="0"/>
                <a:ea typeface="+mn-ea"/>
              </a:rPr>
              <a:t>Events Management: Principles and Practice 4</a:t>
            </a:r>
            <a:r>
              <a:rPr lang="en-US" sz="1400" b="1" i="1" baseline="30000" dirty="0">
                <a:solidFill>
                  <a:srgbClr val="000000"/>
                </a:solidFill>
                <a:latin typeface="Tahoma" charset="0"/>
                <a:ea typeface="+mn-ea"/>
              </a:rPr>
              <a:t>th</a:t>
            </a:r>
            <a:r>
              <a:rPr lang="en-US" sz="1400" b="1" i="1" dirty="0">
                <a:solidFill>
                  <a:srgbClr val="000000"/>
                </a:solidFill>
                <a:latin typeface="Tahoma" charset="0"/>
                <a:ea typeface="+mn-ea"/>
              </a:rPr>
              <a:t> </a:t>
            </a:r>
            <a:r>
              <a:rPr lang="en-US" sz="1400" b="1" i="1" dirty="0" err="1">
                <a:solidFill>
                  <a:srgbClr val="000000"/>
                </a:solidFill>
                <a:latin typeface="Tahoma" charset="0"/>
                <a:ea typeface="+mn-ea"/>
              </a:rPr>
              <a:t>edn</a:t>
            </a:r>
            <a:endParaRPr lang="en-US" sz="1400" b="1" i="1" dirty="0">
              <a:solidFill>
                <a:srgbClr val="000000"/>
              </a:solidFill>
              <a:latin typeface="Tahoma" charset="0"/>
              <a:ea typeface="+mn-ea"/>
            </a:endParaRPr>
          </a:p>
        </p:txBody>
      </p:sp>
      <p:pic>
        <p:nvPicPr>
          <p:cNvPr id="3" name="Picture 2">
            <a:extLst>
              <a:ext uri="{FF2B5EF4-FFF2-40B4-BE49-F238E27FC236}">
                <a16:creationId xmlns:a16="http://schemas.microsoft.com/office/drawing/2014/main" id="{D76E3913-1801-4A7F-8FCA-3004E7464154}"/>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019306" y="5777755"/>
            <a:ext cx="940982" cy="940327"/>
          </a:xfrm>
          <a:prstGeom prst="rect">
            <a:avLst/>
          </a:prstGeom>
        </p:spPr>
      </p:pic>
    </p:spTree>
    <p:extLst>
      <p:ext uri="{BB962C8B-B14F-4D97-AF65-F5344CB8AC3E}">
        <p14:creationId xmlns:p14="http://schemas.microsoft.com/office/powerpoint/2010/main" val="862979560"/>
      </p:ext>
    </p:extLst>
  </p:cSld>
  <p:clrMap bg1="dk1" tx1="lt1" bg2="dk2" tx2="lt2" accent1="accent1" accent2="accent2" accent3="accent3" accent4="accent4" accent5="accent5" accent6="accent6" hlink="hlink" folHlink="folHlink"/>
  <p:sldLayoutIdLst>
    <p:sldLayoutId id="2147483690" r:id="rId1"/>
    <p:sldLayoutId id="2147483678" r:id="rId2"/>
    <p:sldLayoutId id="2147483689" r:id="rId3"/>
    <p:sldLayoutId id="2147483691" r:id="rId4"/>
    <p:sldLayoutId id="2147483693" r:id="rId5"/>
  </p:sldLayoutIdLst>
  <p:txStyles>
    <p:titleStyle>
      <a:lvl1pPr algn="ctr" defTabSz="914400" rtl="0" eaLnBrk="1" latinLnBrk="0" hangingPunct="1">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4"/>
          <p:cNvSpPr>
            <a:spLocks noGrp="1"/>
          </p:cNvSpPr>
          <p:nvPr>
            <p:ph idx="1"/>
          </p:nvPr>
        </p:nvSpPr>
        <p:spPr>
          <a:xfrm>
            <a:off x="4149199" y="2734345"/>
            <a:ext cx="4394166" cy="2340298"/>
          </a:xfrm>
        </p:spPr>
        <p:txBody>
          <a:bodyPr/>
          <a:lstStyle/>
          <a:p>
            <a:pPr marL="0" indent="0">
              <a:spcAft>
                <a:spcPts val="600"/>
              </a:spcAft>
              <a:buNone/>
            </a:pPr>
            <a:r>
              <a:rPr lang="en-GB" sz="3200" b="1" dirty="0">
                <a:solidFill>
                  <a:schemeClr val="bg1">
                    <a:lumMod val="50000"/>
                  </a:schemeClr>
                </a:solidFill>
              </a:rPr>
              <a:t>Events Management: Principles &amp; Practice, 4th Edition</a:t>
            </a:r>
          </a:p>
          <a:p>
            <a:pPr marL="0" indent="0">
              <a:buNone/>
            </a:pPr>
            <a:r>
              <a:rPr lang="en-US" sz="2000" dirty="0">
                <a:solidFill>
                  <a:schemeClr val="bg1">
                    <a:lumMod val="50000"/>
                  </a:schemeClr>
                </a:solidFill>
              </a:rPr>
              <a:t>By Razaq Raj and Tahir Rashid</a:t>
            </a:r>
            <a:endParaRPr lang="en-GB" sz="2000" dirty="0">
              <a:solidFill>
                <a:schemeClr val="bg1">
                  <a:lumMod val="50000"/>
                </a:schemeClr>
              </a:solidFill>
            </a:endParaRPr>
          </a:p>
        </p:txBody>
      </p:sp>
      <p:pic>
        <p:nvPicPr>
          <p:cNvPr id="3" name="Picture 2" descr="A picture containing calendar&#10;&#10;Description automatically generated">
            <a:extLst>
              <a:ext uri="{FF2B5EF4-FFF2-40B4-BE49-F238E27FC236}">
                <a16:creationId xmlns:a16="http://schemas.microsoft.com/office/drawing/2014/main" id="{B68B8D79-3440-4FC3-80CB-0DE927D5EF84}"/>
              </a:ext>
            </a:extLst>
          </p:cNvPr>
          <p:cNvPicPr>
            <a:picLocks noChangeAspect="1"/>
          </p:cNvPicPr>
          <p:nvPr/>
        </p:nvPicPr>
        <p:blipFill>
          <a:blip r:embed="rId2"/>
          <a:stretch>
            <a:fillRect/>
          </a:stretch>
        </p:blipFill>
        <p:spPr>
          <a:xfrm>
            <a:off x="933438" y="1526424"/>
            <a:ext cx="2924354" cy="3805151"/>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3168038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62D706C2-06BE-487B-8382-11BB9706435B}"/>
              </a:ext>
            </a:extLst>
          </p:cNvPr>
          <p:cNvSpPr>
            <a:spLocks noGrp="1"/>
          </p:cNvSpPr>
          <p:nvPr>
            <p:ph type="body" sz="quarter" idx="10"/>
          </p:nvPr>
        </p:nvSpPr>
        <p:spPr>
          <a:xfrm>
            <a:off x="881548" y="1677798"/>
            <a:ext cx="7380907" cy="4386826"/>
          </a:xfrm>
        </p:spPr>
        <p:txBody>
          <a:bodyPr>
            <a:normAutofit lnSpcReduction="10000"/>
          </a:bodyPr>
          <a:lstStyle/>
          <a:p>
            <a:pPr marL="342900" indent="-342900" algn="just">
              <a:buFont typeface="Wingdings" panose="05000000000000000000" pitchFamily="2" charset="2"/>
              <a:buChar char="Ø"/>
            </a:pPr>
            <a:r>
              <a:rPr lang="en-GB" dirty="0"/>
              <a:t>Controversy concerning the human rights abuses of migrant workers in Qatar, particularly those involved in building the infrastructure for the FIFA World Cup 2022.  </a:t>
            </a:r>
          </a:p>
          <a:p>
            <a:pPr marL="342900" indent="-342900" algn="just">
              <a:buFont typeface="Wingdings" panose="05000000000000000000" pitchFamily="2" charset="2"/>
              <a:buChar char="Ø"/>
            </a:pPr>
            <a:r>
              <a:rPr lang="en-GB" dirty="0"/>
              <a:t>By February 2021 it was estimated 6500 migrant workers have died in Qatar since The World Cup was awarded. </a:t>
            </a:r>
          </a:p>
          <a:p>
            <a:pPr marL="342900" indent="-342900" algn="just">
              <a:buFont typeface="Wingdings" panose="05000000000000000000" pitchFamily="2" charset="2"/>
              <a:buChar char="Ø"/>
            </a:pPr>
            <a:r>
              <a:rPr lang="en-GB" dirty="0"/>
              <a:t>Another prominent Arab country Saudi Arabia as part of its “Vision 2030” plan to modernise the Kingdom has hosted a number of mega sporting events for the first time during the last two years. </a:t>
            </a:r>
          </a:p>
        </p:txBody>
      </p:sp>
      <p:sp>
        <p:nvSpPr>
          <p:cNvPr id="2" name="Title 1">
            <a:extLst>
              <a:ext uri="{FF2B5EF4-FFF2-40B4-BE49-F238E27FC236}">
                <a16:creationId xmlns:a16="http://schemas.microsoft.com/office/drawing/2014/main" id="{6D3A1C63-B6FC-4F21-85C9-E7793763594D}"/>
              </a:ext>
            </a:extLst>
          </p:cNvPr>
          <p:cNvSpPr>
            <a:spLocks noGrp="1"/>
          </p:cNvSpPr>
          <p:nvPr>
            <p:ph type="title" idx="4294967295"/>
          </p:nvPr>
        </p:nvSpPr>
        <p:spPr>
          <a:xfrm>
            <a:off x="687896" y="665163"/>
            <a:ext cx="7541703" cy="886800"/>
          </a:xfrm>
          <a:prstGeom prst="rect">
            <a:avLst/>
          </a:prstGeom>
        </p:spPr>
        <p:txBody>
          <a:bodyPr/>
          <a:lstStyle/>
          <a:p>
            <a:pPr>
              <a:lnSpc>
                <a:spcPct val="150000"/>
              </a:lnSpc>
              <a:spcAft>
                <a:spcPts val="1000"/>
              </a:spcAft>
            </a:pPr>
            <a:r>
              <a:rPr lang="x-none" sz="3600" b="1" spc="50" dirty="0">
                <a:solidFill>
                  <a:srgbClr val="000000"/>
                </a:solidFill>
                <a:effectLst>
                  <a:outerShdw blurRad="38100" dist="38100" dir="2700000" algn="tl">
                    <a:srgbClr val="000000">
                      <a:alpha val="43137"/>
                    </a:srgbClr>
                  </a:outerShdw>
                </a:effectLst>
                <a:uFill>
                  <a:solidFill>
                    <a:srgbClr val="000000"/>
                  </a:solidFill>
                </a:uFill>
                <a:latin typeface="Times New Roman Bold" panose="02020803070505020304" pitchFamily="18" charset="0"/>
                <a:ea typeface="Calibri" panose="020F0502020204030204" pitchFamily="34" charset="0"/>
                <a:cs typeface="Times New Roman" panose="02020603050405020304" pitchFamily="18" charset="0"/>
              </a:rPr>
              <a:t>Sporting Events </a:t>
            </a:r>
            <a:r>
              <a:rPr lang="en-GB" sz="3600" b="1" spc="50" dirty="0">
                <a:solidFill>
                  <a:srgbClr val="000000"/>
                </a:solidFill>
                <a:effectLst>
                  <a:outerShdw blurRad="38100" dist="38100" dir="2700000" algn="tl">
                    <a:srgbClr val="000000">
                      <a:alpha val="43137"/>
                    </a:srgbClr>
                  </a:outerShdw>
                </a:effectLst>
                <a:uFill>
                  <a:solidFill>
                    <a:srgbClr val="000000"/>
                  </a:solidFill>
                </a:uFill>
                <a:latin typeface="Times New Roman Bold" panose="02020803070505020304" pitchFamily="18" charset="0"/>
                <a:ea typeface="Calibri" panose="020F0502020204030204" pitchFamily="34" charset="0"/>
                <a:cs typeface="Times New Roman" panose="02020603050405020304" pitchFamily="18" charset="0"/>
              </a:rPr>
              <a:t>a</a:t>
            </a:r>
            <a:r>
              <a:rPr lang="x-none" sz="3600" b="1" spc="50" dirty="0">
                <a:solidFill>
                  <a:srgbClr val="000000"/>
                </a:solidFill>
                <a:effectLst>
                  <a:outerShdw blurRad="38100" dist="38100" dir="2700000" algn="tl">
                    <a:srgbClr val="000000">
                      <a:alpha val="43137"/>
                    </a:srgbClr>
                  </a:outerShdw>
                </a:effectLst>
                <a:uFill>
                  <a:solidFill>
                    <a:srgbClr val="000000"/>
                  </a:solidFill>
                </a:uFill>
                <a:latin typeface="Times New Roman Bold" panose="02020803070505020304" pitchFamily="18" charset="0"/>
                <a:ea typeface="Calibri" panose="020F0502020204030204" pitchFamily="34" charset="0"/>
                <a:cs typeface="Times New Roman" panose="02020603050405020304" pitchFamily="18" charset="0"/>
              </a:rPr>
              <a:t>nd Politics</a:t>
            </a:r>
            <a:br>
              <a:rPr lang="en-GB" b="1" spc="50" dirty="0">
                <a:uFill>
                  <a:solidFill>
                    <a:srgbClr val="000000"/>
                  </a:solidFill>
                </a:uFill>
                <a:latin typeface="Times New Roman Bold" panose="02020803070505020304" pitchFamily="18" charset="0"/>
                <a:ea typeface="Calibri" panose="020F0502020204030204" pitchFamily="34" charset="0"/>
                <a:cs typeface="Times New Roman" panose="02020603050405020304" pitchFamily="18" charset="0"/>
              </a:rPr>
            </a:br>
            <a:endParaRPr lang="en-GB" dirty="0"/>
          </a:p>
        </p:txBody>
      </p:sp>
    </p:spTree>
    <p:extLst>
      <p:ext uri="{BB962C8B-B14F-4D97-AF65-F5344CB8AC3E}">
        <p14:creationId xmlns:p14="http://schemas.microsoft.com/office/powerpoint/2010/main" val="1462577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9845E7EF-DF92-4E3E-8080-AD0377B06A35}"/>
              </a:ext>
            </a:extLst>
          </p:cNvPr>
          <p:cNvSpPr>
            <a:spLocks noGrp="1"/>
          </p:cNvSpPr>
          <p:nvPr>
            <p:ph type="title"/>
          </p:nvPr>
        </p:nvSpPr>
        <p:spPr>
          <a:xfrm>
            <a:off x="457200" y="665793"/>
            <a:ext cx="8229600" cy="962977"/>
          </a:xfrm>
        </p:spPr>
        <p:txBody>
          <a:bodyPr>
            <a:normAutofit/>
          </a:bodyPr>
          <a:lstStyle/>
          <a:p>
            <a:pPr>
              <a:lnSpc>
                <a:spcPct val="90000"/>
              </a:lnSpc>
            </a:pPr>
            <a:r>
              <a:rPr lang="en-GB" sz="3100" b="1" dirty="0">
                <a:effectLst>
                  <a:outerShdw blurRad="38100" dist="38100" dir="2700000" algn="tl">
                    <a:srgbClr val="000000">
                      <a:alpha val="43137"/>
                    </a:srgbClr>
                  </a:outerShdw>
                </a:effectLst>
              </a:rPr>
              <a:t>The Transferable Personal Skills of an Event Manager</a:t>
            </a:r>
            <a:endParaRPr lang="en-US" sz="3100" b="1" dirty="0">
              <a:effectLst>
                <a:outerShdw blurRad="38100" dist="38100" dir="2700000" algn="tl">
                  <a:srgbClr val="000000">
                    <a:alpha val="43137"/>
                  </a:srgbClr>
                </a:outerShdw>
              </a:effectLst>
            </a:endParaRPr>
          </a:p>
        </p:txBody>
      </p:sp>
      <p:graphicFrame>
        <p:nvGraphicFramePr>
          <p:cNvPr id="25" name="Content Placeholder 21">
            <a:extLst>
              <a:ext uri="{FF2B5EF4-FFF2-40B4-BE49-F238E27FC236}">
                <a16:creationId xmlns:a16="http://schemas.microsoft.com/office/drawing/2014/main" id="{A33313F4-F5BC-46B0-8C9C-53664B559882}"/>
              </a:ext>
            </a:extLst>
          </p:cNvPr>
          <p:cNvGraphicFramePr>
            <a:graphicFrameLocks noGrp="1"/>
          </p:cNvGraphicFramePr>
          <p:nvPr>
            <p:ph idx="1"/>
            <p:extLst>
              <p:ext uri="{D42A27DB-BD31-4B8C-83A1-F6EECF244321}">
                <p14:modId xmlns:p14="http://schemas.microsoft.com/office/powerpoint/2010/main" val="489671676"/>
              </p:ext>
            </p:extLst>
          </p:nvPr>
        </p:nvGraphicFramePr>
        <p:xfrm>
          <a:off x="457200" y="1808793"/>
          <a:ext cx="8229600" cy="3816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64306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B3EC2-4C98-4FF6-8DF6-C3C030A41E9C}"/>
              </a:ext>
            </a:extLst>
          </p:cNvPr>
          <p:cNvSpPr>
            <a:spLocks noGrp="1"/>
          </p:cNvSpPr>
          <p:nvPr>
            <p:ph type="title"/>
          </p:nvPr>
        </p:nvSpPr>
        <p:spPr/>
        <p:txBody>
          <a:bodyPr/>
          <a:lstStyle/>
          <a:p>
            <a:r>
              <a:rPr lang="en-GB" sz="3100" b="1" dirty="0">
                <a:solidFill>
                  <a:srgbClr val="000000"/>
                </a:solidFill>
                <a:effectLst>
                  <a:outerShdw blurRad="38100" dist="38100" dir="2700000" algn="tl">
                    <a:srgbClr val="000000">
                      <a:alpha val="43137"/>
                    </a:srgbClr>
                  </a:outerShdw>
                </a:effectLst>
              </a:rPr>
              <a:t>The Transferable Personal Skills of an Event Manager</a:t>
            </a:r>
            <a:endParaRPr lang="en-GB" dirty="0"/>
          </a:p>
        </p:txBody>
      </p:sp>
      <p:sp>
        <p:nvSpPr>
          <p:cNvPr id="3" name="Content Placeholder 2">
            <a:extLst>
              <a:ext uri="{FF2B5EF4-FFF2-40B4-BE49-F238E27FC236}">
                <a16:creationId xmlns:a16="http://schemas.microsoft.com/office/drawing/2014/main" id="{4F5A1F50-3375-41A1-B64C-7EFEDC7DE4AD}"/>
              </a:ext>
            </a:extLst>
          </p:cNvPr>
          <p:cNvSpPr>
            <a:spLocks noGrp="1"/>
          </p:cNvSpPr>
          <p:nvPr>
            <p:ph idx="1"/>
          </p:nvPr>
        </p:nvSpPr>
        <p:spPr/>
        <p:txBody>
          <a:bodyPr/>
          <a:lstStyle/>
          <a:p>
            <a:r>
              <a:rPr lang="en-GB" dirty="0"/>
              <a:t>Organisational and logistical skills</a:t>
            </a:r>
          </a:p>
          <a:p>
            <a:r>
              <a:rPr lang="en-GB" dirty="0"/>
              <a:t>Time management skills – running to a schedule</a:t>
            </a:r>
          </a:p>
          <a:p>
            <a:r>
              <a:rPr lang="en-GB" dirty="0" err="1"/>
              <a:t>Teadership</a:t>
            </a:r>
            <a:r>
              <a:rPr lang="en-GB" dirty="0"/>
              <a:t> skills – a team player/team leader</a:t>
            </a:r>
          </a:p>
          <a:p>
            <a:r>
              <a:rPr lang="en-GB" dirty="0"/>
              <a:t>Motivational skills – self-motivated and able to motivate others</a:t>
            </a:r>
          </a:p>
          <a:p>
            <a:r>
              <a:rPr lang="en-GB" dirty="0"/>
              <a:t>People skills – with a wide range of people at different levels</a:t>
            </a:r>
          </a:p>
          <a:p>
            <a:r>
              <a:rPr lang="en-GB" dirty="0"/>
              <a:t>Marketing skills – media, sales</a:t>
            </a:r>
          </a:p>
          <a:p>
            <a:r>
              <a:rPr lang="en-GB" dirty="0"/>
              <a:t>Public relations skills – generating interest, copywriting, contacts</a:t>
            </a:r>
          </a:p>
          <a:p>
            <a:pPr marL="0" indent="0">
              <a:buNone/>
            </a:pPr>
            <a:endParaRPr lang="en-GB" dirty="0"/>
          </a:p>
        </p:txBody>
      </p:sp>
    </p:spTree>
    <p:extLst>
      <p:ext uri="{BB962C8B-B14F-4D97-AF65-F5344CB8AC3E}">
        <p14:creationId xmlns:p14="http://schemas.microsoft.com/office/powerpoint/2010/main" val="2405091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94395-C6FF-4CFD-9DC9-5BC1E97D7BF1}"/>
              </a:ext>
            </a:extLst>
          </p:cNvPr>
          <p:cNvSpPr>
            <a:spLocks noGrp="1"/>
          </p:cNvSpPr>
          <p:nvPr>
            <p:ph type="title"/>
          </p:nvPr>
        </p:nvSpPr>
        <p:spPr/>
        <p:txBody>
          <a:bodyPr/>
          <a:lstStyle/>
          <a:p>
            <a:r>
              <a:rPr lang="en-GB" sz="3100" b="1" dirty="0">
                <a:solidFill>
                  <a:srgbClr val="000000"/>
                </a:solidFill>
                <a:effectLst>
                  <a:outerShdw blurRad="38100" dist="38100" dir="2700000" algn="tl">
                    <a:srgbClr val="000000">
                      <a:alpha val="43137"/>
                    </a:srgbClr>
                  </a:outerShdw>
                </a:effectLst>
              </a:rPr>
              <a:t>The Transferable Personal Skills of an Event Manager</a:t>
            </a:r>
            <a:endParaRPr lang="en-GB" dirty="0"/>
          </a:p>
        </p:txBody>
      </p:sp>
      <p:sp>
        <p:nvSpPr>
          <p:cNvPr id="3" name="Content Placeholder 2">
            <a:extLst>
              <a:ext uri="{FF2B5EF4-FFF2-40B4-BE49-F238E27FC236}">
                <a16:creationId xmlns:a16="http://schemas.microsoft.com/office/drawing/2014/main" id="{3CA18094-5190-4CE0-A739-A2B215EA90E2}"/>
              </a:ext>
            </a:extLst>
          </p:cNvPr>
          <p:cNvSpPr>
            <a:spLocks noGrp="1"/>
          </p:cNvSpPr>
          <p:nvPr>
            <p:ph idx="1"/>
          </p:nvPr>
        </p:nvSpPr>
        <p:spPr/>
        <p:txBody>
          <a:bodyPr/>
          <a:lstStyle/>
          <a:p>
            <a:r>
              <a:rPr lang="en-GB" dirty="0"/>
              <a:t>Communication skills – to colleagues, clients and authorities</a:t>
            </a:r>
          </a:p>
          <a:p>
            <a:r>
              <a:rPr lang="en-GB" dirty="0"/>
              <a:t>Presentation skills – in several forms and media</a:t>
            </a:r>
          </a:p>
          <a:p>
            <a:r>
              <a:rPr lang="en-GB" dirty="0"/>
              <a:t>Research skills – gathering and interpreting information</a:t>
            </a:r>
          </a:p>
          <a:p>
            <a:r>
              <a:rPr lang="en-GB" dirty="0"/>
              <a:t>Commercial awareness – finance, budgets and break even points</a:t>
            </a:r>
          </a:p>
          <a:p>
            <a:r>
              <a:rPr lang="en-GB" dirty="0"/>
              <a:t>A positive and adaptable attitude – contributes positively to the achievement of team objectives</a:t>
            </a:r>
          </a:p>
          <a:p>
            <a:r>
              <a:rPr lang="en-GB" dirty="0"/>
              <a:t>Problem solving skills and </a:t>
            </a:r>
            <a:r>
              <a:rPr lang="en-GB" dirty="0" err="1"/>
              <a:t>‘can</a:t>
            </a:r>
            <a:r>
              <a:rPr lang="en-GB" dirty="0"/>
              <a:t> do’ attitude</a:t>
            </a:r>
          </a:p>
          <a:p>
            <a:r>
              <a:rPr lang="en-GB" dirty="0"/>
              <a:t>Innovation and creativity – generating the ‘wow’ factor.</a:t>
            </a:r>
          </a:p>
          <a:p>
            <a:endParaRPr lang="en-GB" dirty="0"/>
          </a:p>
        </p:txBody>
      </p:sp>
    </p:spTree>
    <p:extLst>
      <p:ext uri="{BB962C8B-B14F-4D97-AF65-F5344CB8AC3E}">
        <p14:creationId xmlns:p14="http://schemas.microsoft.com/office/powerpoint/2010/main" val="39277328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ontent Placeholder 16">
            <a:extLst>
              <a:ext uri="{FF2B5EF4-FFF2-40B4-BE49-F238E27FC236}">
                <a16:creationId xmlns:a16="http://schemas.microsoft.com/office/drawing/2014/main" id="{F8B3063B-93FE-483A-B1C0-844959044132}"/>
              </a:ext>
            </a:extLst>
          </p:cNvPr>
          <p:cNvSpPr>
            <a:spLocks noGrp="1"/>
          </p:cNvSpPr>
          <p:nvPr>
            <p:ph type="body" sz="quarter" idx="10"/>
          </p:nvPr>
        </p:nvSpPr>
        <p:spPr>
          <a:xfrm>
            <a:off x="881548" y="1543574"/>
            <a:ext cx="7380907" cy="4521050"/>
          </a:xfrm>
        </p:spPr>
        <p:txBody>
          <a:bodyPr/>
          <a:lstStyle/>
          <a:p>
            <a:pPr marL="342900" indent="-342900" algn="just">
              <a:buFont typeface="Wingdings" panose="05000000000000000000" pitchFamily="2" charset="2"/>
              <a:buChar char="v"/>
            </a:pPr>
            <a:r>
              <a:rPr lang="en-GB" dirty="0"/>
              <a:t>Events industry still do not really understand the term sustainability.</a:t>
            </a:r>
          </a:p>
          <a:p>
            <a:pPr marL="342900" indent="-342900" algn="just">
              <a:buFont typeface="Wingdings" panose="05000000000000000000" pitchFamily="2" charset="2"/>
              <a:buChar char="v"/>
            </a:pPr>
            <a:r>
              <a:rPr lang="en-GB" dirty="0"/>
              <a:t>Some countries show fantastic examples of fair trade, social welfare and heritage considerations these initiatives are not communicated under the label ‘sustainability’. </a:t>
            </a:r>
          </a:p>
          <a:p>
            <a:pPr marL="342900" indent="-342900" algn="just">
              <a:buFont typeface="Wingdings" panose="05000000000000000000" pitchFamily="2" charset="2"/>
              <a:buChar char="v"/>
            </a:pPr>
            <a:r>
              <a:rPr lang="en-GB" dirty="0"/>
              <a:t>In the Events industry that economics is one of the main barriers to the acceptance and widespread implementation of sustainability throughout the event industry. </a:t>
            </a:r>
          </a:p>
        </p:txBody>
      </p:sp>
      <p:sp>
        <p:nvSpPr>
          <p:cNvPr id="2" name="Title 1">
            <a:extLst>
              <a:ext uri="{FF2B5EF4-FFF2-40B4-BE49-F238E27FC236}">
                <a16:creationId xmlns:a16="http://schemas.microsoft.com/office/drawing/2014/main" id="{60EFABA6-7E45-4A60-8A47-9EC930B30E4C}"/>
              </a:ext>
            </a:extLst>
          </p:cNvPr>
          <p:cNvSpPr>
            <a:spLocks noGrp="1"/>
          </p:cNvSpPr>
          <p:nvPr>
            <p:ph type="title" idx="4294967295"/>
          </p:nvPr>
        </p:nvSpPr>
        <p:spPr>
          <a:xfrm>
            <a:off x="0" y="665163"/>
            <a:ext cx="8229600" cy="584797"/>
          </a:xfrm>
          <a:prstGeom prst="rect">
            <a:avLst/>
          </a:prstGeom>
        </p:spPr>
        <p:txBody>
          <a:bodyPr>
            <a:normAutofit/>
          </a:bodyPr>
          <a:lstStyle/>
          <a:p>
            <a:pPr>
              <a:lnSpc>
                <a:spcPct val="90000"/>
              </a:lnSpc>
            </a:pPr>
            <a:r>
              <a:rPr lang="en-GB" sz="3200" b="1" dirty="0">
                <a:solidFill>
                  <a:srgbClr val="000000"/>
                </a:solidFill>
                <a:effectLst>
                  <a:outerShdw blurRad="38100" dist="38100" dir="2700000" algn="tl">
                    <a:srgbClr val="000000">
                      <a:alpha val="43137"/>
                    </a:srgbClr>
                  </a:outerShdw>
                </a:effectLst>
              </a:rPr>
              <a:t>Sustainability in the Events Industry</a:t>
            </a:r>
          </a:p>
        </p:txBody>
      </p:sp>
    </p:spTree>
    <p:extLst>
      <p:ext uri="{BB962C8B-B14F-4D97-AF65-F5344CB8AC3E}">
        <p14:creationId xmlns:p14="http://schemas.microsoft.com/office/powerpoint/2010/main" val="3328791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D444F-5FD5-4530-A705-D43CF6570FDE}"/>
              </a:ext>
            </a:extLst>
          </p:cNvPr>
          <p:cNvSpPr>
            <a:spLocks noGrp="1"/>
          </p:cNvSpPr>
          <p:nvPr>
            <p:ph type="title"/>
          </p:nvPr>
        </p:nvSpPr>
        <p:spPr/>
        <p:txBody>
          <a:bodyPr/>
          <a:lstStyle/>
          <a:p>
            <a:pPr>
              <a:lnSpc>
                <a:spcPct val="150000"/>
              </a:lnSpc>
              <a:spcBef>
                <a:spcPts val="600"/>
              </a:spcBef>
              <a:spcAft>
                <a:spcPts val="600"/>
              </a:spcAft>
            </a:pPr>
            <a:r>
              <a:rPr lang="en-GB" sz="3200" b="1" dirty="0">
                <a:effectLst>
                  <a:outerShdw blurRad="38100" dist="38100" dir="2700000" algn="tl">
                    <a:srgbClr val="000000">
                      <a:alpha val="43137"/>
                    </a:srgbClr>
                  </a:outerShdw>
                </a:effectLst>
                <a:latin typeface="Times New Roman Bold" panose="02020803070505020304" pitchFamily="18" charset="0"/>
                <a:ea typeface="Times" panose="02020603050405020304" pitchFamily="18" charset="0"/>
                <a:cs typeface="Times New Roman" panose="02020603050405020304" pitchFamily="18" charset="0"/>
              </a:rPr>
              <a:t>Summary</a:t>
            </a:r>
            <a:br>
              <a:rPr lang="en-GB" b="1" cap="all" dirty="0">
                <a:latin typeface="Times New Roman Bold" panose="02020803070505020304" pitchFamily="18" charset="0"/>
                <a:ea typeface="Times" panose="02020603050405020304" pitchFamily="18"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1C2F1C4E-9CF2-45F6-A158-BE0E8CB585EA}"/>
              </a:ext>
            </a:extLst>
          </p:cNvPr>
          <p:cNvSpPr>
            <a:spLocks noGrp="1"/>
          </p:cNvSpPr>
          <p:nvPr>
            <p:ph idx="1"/>
          </p:nvPr>
        </p:nvSpPr>
        <p:spPr>
          <a:xfrm>
            <a:off x="264254" y="1712660"/>
            <a:ext cx="8229600" cy="4563437"/>
          </a:xfrm>
        </p:spPr>
        <p:txBody>
          <a:bodyPr/>
          <a:lstStyle/>
          <a:p>
            <a:pPr algn="just"/>
            <a:r>
              <a:rPr lang="en-GB" sz="2400" dirty="0"/>
              <a:t>The </a:t>
            </a:r>
            <a:r>
              <a:rPr lang="en-GB" sz="2400" dirty="0" err="1"/>
              <a:t>Covid</a:t>
            </a:r>
            <a:r>
              <a:rPr lang="en-GB" sz="2400" dirty="0"/>
              <a:t> 19 pandemic impact on the events industry, forced events practitioners to be innovative in meeting business needs. </a:t>
            </a:r>
          </a:p>
          <a:p>
            <a:pPr algn="just"/>
            <a:r>
              <a:rPr lang="en-GB" sz="2400" dirty="0"/>
              <a:t>The implementation of hybrid internet-based solutions will result in cost savings and increased attendance at events due to lower costs.</a:t>
            </a:r>
          </a:p>
          <a:p>
            <a:pPr algn="just"/>
            <a:r>
              <a:rPr lang="en-GB" sz="2400" dirty="0"/>
              <a:t>One such development that will continue to have an impact on the event industry will be the creation of virtual applications.</a:t>
            </a:r>
          </a:p>
        </p:txBody>
      </p:sp>
    </p:spTree>
    <p:extLst>
      <p:ext uri="{BB962C8B-B14F-4D97-AF65-F5344CB8AC3E}">
        <p14:creationId xmlns:p14="http://schemas.microsoft.com/office/powerpoint/2010/main" val="3058336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GB" sz="3200" b="1" dirty="0">
                <a:effectLst>
                  <a:outerShdw blurRad="38100" dist="38100" dir="2700000" algn="tl">
                    <a:srgbClr val="000000">
                      <a:alpha val="43137"/>
                    </a:srgbClr>
                  </a:outerShdw>
                </a:effectLst>
              </a:rPr>
              <a:t>Chapter 22</a:t>
            </a:r>
            <a:br>
              <a:rPr lang="en-GB" sz="3200" b="1" dirty="0">
                <a:effectLst>
                  <a:outerShdw blurRad="38100" dist="38100" dir="2700000" algn="tl">
                    <a:srgbClr val="000000">
                      <a:alpha val="43137"/>
                    </a:srgbClr>
                  </a:outerShdw>
                </a:effectLst>
              </a:rPr>
            </a:br>
            <a:r>
              <a:rPr lang="en-GB" sz="3200" b="1" dirty="0">
                <a:effectLst>
                  <a:outerShdw blurRad="38100" dist="38100" dir="2700000" algn="tl">
                    <a:srgbClr val="000000">
                      <a:alpha val="43137"/>
                    </a:srgbClr>
                  </a:outerShdw>
                </a:effectLst>
              </a:rPr>
              <a:t>The Future of the Events Industry </a:t>
            </a:r>
            <a:br>
              <a:rPr lang="en-GB" sz="3200" dirty="0">
                <a:effectLst>
                  <a:outerShdw blurRad="38100" dist="38100" dir="2700000" algn="tl">
                    <a:srgbClr val="000000">
                      <a:alpha val="43137"/>
                    </a:srgbClr>
                  </a:outerShdw>
                </a:effectLst>
              </a:rPr>
            </a:br>
            <a:br>
              <a:rPr lang="en-GB" sz="3200" dirty="0">
                <a:effectLst>
                  <a:outerShdw blurRad="38100" dist="38100" dir="2700000" algn="tl">
                    <a:srgbClr val="000000">
                      <a:alpha val="43137"/>
                    </a:srgbClr>
                  </a:outerShdw>
                </a:effectLst>
              </a:rPr>
            </a:br>
            <a:endParaRPr lang="en-GB" sz="3200" dirty="0">
              <a:effectLst>
                <a:outerShdw blurRad="38100" dist="38100" dir="2700000" algn="tl">
                  <a:srgbClr val="000000">
                    <a:alpha val="43137"/>
                  </a:srgbClr>
                </a:outerShdw>
              </a:effectLst>
            </a:endParaRPr>
          </a:p>
        </p:txBody>
      </p:sp>
      <p:sp>
        <p:nvSpPr>
          <p:cNvPr id="5" name="Content Placeholder 4"/>
          <p:cNvSpPr>
            <a:spLocks noGrp="1"/>
          </p:cNvSpPr>
          <p:nvPr>
            <p:ph idx="1"/>
          </p:nvPr>
        </p:nvSpPr>
        <p:spPr/>
        <p:txBody>
          <a:bodyPr/>
          <a:lstStyle/>
          <a:p>
            <a:pPr marL="0" indent="0">
              <a:buNone/>
            </a:pPr>
            <a:r>
              <a:rPr lang="en-GB" dirty="0"/>
              <a:t>These are some bullet points:</a:t>
            </a:r>
          </a:p>
          <a:p>
            <a:r>
              <a:rPr lang="en-GB" dirty="0"/>
              <a:t>Challenges facing the events industry. </a:t>
            </a:r>
          </a:p>
          <a:p>
            <a:r>
              <a:rPr lang="en-GB" dirty="0"/>
              <a:t>Key challenges are Covid-19,  sustainability, globalisation, innovation and technology will impact greatly on the industry. </a:t>
            </a:r>
          </a:p>
          <a:p>
            <a:r>
              <a:rPr lang="en-GB" dirty="0"/>
              <a:t>The global events industry has been growing rapidly in the West in the last decade but the Asia Pacific economies such as China and India are rapidly catching up.  </a:t>
            </a:r>
          </a:p>
          <a:p>
            <a:r>
              <a:rPr lang="en-GB" dirty="0"/>
              <a:t>The use of the internet, mobile technology and virtual applications will considerably affect the events industry. </a:t>
            </a:r>
          </a:p>
          <a:p>
            <a:r>
              <a:rPr lang="en-GB" dirty="0"/>
              <a:t>The internet will continue to shape conferences and seminars as delegates may no longer need to attend these events.</a:t>
            </a:r>
          </a:p>
        </p:txBody>
      </p:sp>
    </p:spTree>
    <p:extLst>
      <p:ext uri="{BB962C8B-B14F-4D97-AF65-F5344CB8AC3E}">
        <p14:creationId xmlns:p14="http://schemas.microsoft.com/office/powerpoint/2010/main" val="4207535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E40F8-3C69-4227-9C40-69A089D11C3B}"/>
              </a:ext>
            </a:extLst>
          </p:cNvPr>
          <p:cNvSpPr>
            <a:spLocks noGrp="1"/>
          </p:cNvSpPr>
          <p:nvPr>
            <p:ph type="title"/>
          </p:nvPr>
        </p:nvSpPr>
        <p:spPr>
          <a:prstGeom prst="rect">
            <a:avLst/>
          </a:prstGeom>
        </p:spPr>
        <p:txBody>
          <a:bodyPr>
            <a:normAutofit fontScale="90000"/>
          </a:bodyPr>
          <a:lstStyle/>
          <a:p>
            <a:pPr algn="ctr">
              <a:lnSpc>
                <a:spcPct val="90000"/>
              </a:lnSpc>
              <a:spcAft>
                <a:spcPts val="800"/>
              </a:spcAft>
            </a:pPr>
            <a:r>
              <a:rPr lang="en-GB" sz="3100" b="1" dirty="0">
                <a:solidFill>
                  <a:srgbClr val="000000"/>
                </a:solidFill>
                <a:effectLst>
                  <a:outerShdw blurRad="38100" dist="38100" dir="2700000" algn="tl">
                    <a:srgbClr val="000000">
                      <a:alpha val="43137"/>
                    </a:srgbClr>
                  </a:outerShdw>
                </a:effectLst>
              </a:rPr>
              <a:t>Drivers For Change In The Global Events Industry</a:t>
            </a:r>
            <a:br>
              <a:rPr lang="en-GB" sz="3100" b="1" dirty="0">
                <a:effectLst>
                  <a:outerShdw blurRad="38100" dist="38100" dir="2700000" algn="tl">
                    <a:srgbClr val="000000">
                      <a:alpha val="43137"/>
                    </a:srgbClr>
                  </a:outerShdw>
                </a:effectLst>
              </a:rPr>
            </a:br>
            <a:endParaRPr lang="en-GB" sz="3100" b="1" dirty="0">
              <a:effectLst>
                <a:outerShdw blurRad="38100" dist="38100" dir="2700000" algn="tl">
                  <a:srgbClr val="000000">
                    <a:alpha val="43137"/>
                  </a:srgbClr>
                </a:outerShdw>
              </a:effectLst>
            </a:endParaRPr>
          </a:p>
        </p:txBody>
      </p:sp>
      <p:sp>
        <p:nvSpPr>
          <p:cNvPr id="29" name="Content Placeholder 28">
            <a:extLst>
              <a:ext uri="{FF2B5EF4-FFF2-40B4-BE49-F238E27FC236}">
                <a16:creationId xmlns:a16="http://schemas.microsoft.com/office/drawing/2014/main" id="{41483C89-5B58-41E7-835F-2DFB9F0C1C61}"/>
              </a:ext>
            </a:extLst>
          </p:cNvPr>
          <p:cNvSpPr>
            <a:spLocks noGrp="1"/>
          </p:cNvSpPr>
          <p:nvPr>
            <p:ph idx="1"/>
          </p:nvPr>
        </p:nvSpPr>
        <p:spPr/>
        <p:txBody>
          <a:bodyPr>
            <a:normAutofit/>
          </a:bodyPr>
          <a:lstStyle/>
          <a:p>
            <a:pPr algn="just"/>
            <a:r>
              <a:rPr lang="en-GB" sz="2400" dirty="0"/>
              <a:t>COVID-19 in 2020 and 2021 forced the events industry into lockdown.</a:t>
            </a:r>
          </a:p>
          <a:p>
            <a:pPr algn="just"/>
            <a:r>
              <a:rPr lang="en-GB" sz="2400" dirty="0"/>
              <a:t>As a result of the impact on the downturn in the economy, several organisations cut their budgets and reduced costs by laying off staff, cutting services and limiting business travel. </a:t>
            </a:r>
          </a:p>
          <a:p>
            <a:pPr algn="just"/>
            <a:r>
              <a:rPr lang="en-GB" sz="2400" dirty="0"/>
              <a:t>Event industry must adapt the new normal, where hybrid events will allow the industry to revive.</a:t>
            </a:r>
          </a:p>
          <a:p>
            <a:pPr algn="just"/>
            <a:endParaRPr lang="en-GB" sz="2400" dirty="0"/>
          </a:p>
        </p:txBody>
      </p:sp>
    </p:spTree>
    <p:extLst>
      <p:ext uri="{BB962C8B-B14F-4D97-AF65-F5344CB8AC3E}">
        <p14:creationId xmlns:p14="http://schemas.microsoft.com/office/powerpoint/2010/main" val="3469560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56313-B7D0-47C8-8C22-210104B4D084}"/>
              </a:ext>
            </a:extLst>
          </p:cNvPr>
          <p:cNvSpPr>
            <a:spLocks noGrp="1"/>
          </p:cNvSpPr>
          <p:nvPr>
            <p:ph type="title"/>
          </p:nvPr>
        </p:nvSpPr>
        <p:spPr>
          <a:prstGeom prst="rect">
            <a:avLst/>
          </a:prstGeom>
        </p:spPr>
        <p:txBody>
          <a:bodyPr/>
          <a:lstStyle/>
          <a:p>
            <a:pPr algn="ctr"/>
            <a:r>
              <a:rPr lang="en-GB" sz="3200" b="1" dirty="0">
                <a:effectLst>
                  <a:outerShdw blurRad="38100" dist="38100" dir="2700000" algn="tl">
                    <a:srgbClr val="000000">
                      <a:alpha val="43137"/>
                    </a:srgbClr>
                  </a:outerShdw>
                </a:effectLst>
              </a:rPr>
              <a:t>Event Post Covid-19 Safety Measures  </a:t>
            </a:r>
          </a:p>
        </p:txBody>
      </p:sp>
      <p:sp>
        <p:nvSpPr>
          <p:cNvPr id="3" name="Content Placeholder 2">
            <a:extLst>
              <a:ext uri="{FF2B5EF4-FFF2-40B4-BE49-F238E27FC236}">
                <a16:creationId xmlns:a16="http://schemas.microsoft.com/office/drawing/2014/main" id="{45F5E77E-7BB4-4D7A-9465-849ACE18772A}"/>
              </a:ext>
            </a:extLst>
          </p:cNvPr>
          <p:cNvSpPr>
            <a:spLocks noGrp="1"/>
          </p:cNvSpPr>
          <p:nvPr>
            <p:ph idx="1"/>
          </p:nvPr>
        </p:nvSpPr>
        <p:spPr>
          <a:xfrm>
            <a:off x="457200" y="1808793"/>
            <a:ext cx="8229600" cy="4105446"/>
          </a:xfrm>
        </p:spPr>
        <p:txBody>
          <a:bodyPr/>
          <a:lstStyle/>
          <a:p>
            <a:pPr marL="0" indent="0">
              <a:buNone/>
            </a:pPr>
            <a:r>
              <a:rPr lang="en-GB" dirty="0"/>
              <a:t>1</a:t>
            </a:r>
            <a:r>
              <a:rPr lang="en-GB" b="1" dirty="0"/>
              <a:t>. Hygiene standards</a:t>
            </a:r>
          </a:p>
          <a:p>
            <a:pPr marL="0" indent="0">
              <a:buNone/>
            </a:pPr>
            <a:r>
              <a:rPr lang="en-GB" sz="2000" dirty="0"/>
              <a:t>Venues will be expected to demonstrate how they will be able to implement high level of hygiene standards. </a:t>
            </a:r>
          </a:p>
          <a:p>
            <a:pPr marL="0" indent="0">
              <a:buNone/>
            </a:pPr>
            <a:r>
              <a:rPr lang="en-GB" dirty="0"/>
              <a:t>2. </a:t>
            </a:r>
            <a:r>
              <a:rPr lang="en-GB" b="1" dirty="0"/>
              <a:t>Effective social distancing </a:t>
            </a:r>
          </a:p>
          <a:p>
            <a:pPr marL="0" indent="0">
              <a:buNone/>
            </a:pPr>
            <a:r>
              <a:rPr lang="en-GB" sz="2000" dirty="0"/>
              <a:t>Social distancing has been a critical factor in controlling the COVID-19 spread and event organisers will need to consider and plan for the flow of people.</a:t>
            </a:r>
          </a:p>
          <a:p>
            <a:pPr marL="0" indent="0">
              <a:buNone/>
            </a:pPr>
            <a:r>
              <a:rPr lang="en-GB" dirty="0"/>
              <a:t>3. </a:t>
            </a:r>
            <a:r>
              <a:rPr lang="en-GB" b="1" dirty="0"/>
              <a:t>Widespread vaccination </a:t>
            </a:r>
          </a:p>
          <a:p>
            <a:pPr marL="0" indent="0">
              <a:buNone/>
            </a:pPr>
            <a:r>
              <a:rPr lang="en-GB" sz="2000" b="1" dirty="0"/>
              <a:t> </a:t>
            </a:r>
            <a:r>
              <a:rPr lang="en-GB" sz="2000" dirty="0"/>
              <a:t>If the events industry is expected to get back on track  after the pandemic, then the rates of vaccinations, vaccination passport and the effectiveness and efficacy of vaccine would play a major role. </a:t>
            </a:r>
          </a:p>
        </p:txBody>
      </p:sp>
    </p:spTree>
    <p:extLst>
      <p:ext uri="{BB962C8B-B14F-4D97-AF65-F5344CB8AC3E}">
        <p14:creationId xmlns:p14="http://schemas.microsoft.com/office/powerpoint/2010/main" val="3489170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58E2C-E3B6-4DF6-BFC2-F0B43B9F742E}"/>
              </a:ext>
            </a:extLst>
          </p:cNvPr>
          <p:cNvSpPr>
            <a:spLocks noGrp="1"/>
          </p:cNvSpPr>
          <p:nvPr>
            <p:ph type="title"/>
          </p:nvPr>
        </p:nvSpPr>
        <p:spPr>
          <a:xfrm>
            <a:off x="457200" y="665793"/>
            <a:ext cx="8229600" cy="962977"/>
          </a:xfrm>
        </p:spPr>
        <p:txBody>
          <a:bodyPr>
            <a:normAutofit/>
          </a:bodyPr>
          <a:lstStyle/>
          <a:p>
            <a:pPr algn="ctr"/>
            <a:r>
              <a:rPr lang="en-GB" dirty="0">
                <a:effectLst>
                  <a:outerShdw blurRad="38100" dist="38100" dir="2700000" algn="tl">
                    <a:srgbClr val="000000">
                      <a:alpha val="43137"/>
                    </a:srgbClr>
                  </a:outerShdw>
                </a:effectLst>
              </a:rPr>
              <a:t>Industry and Economic Outlook</a:t>
            </a:r>
          </a:p>
        </p:txBody>
      </p:sp>
      <p:graphicFrame>
        <p:nvGraphicFramePr>
          <p:cNvPr id="13" name="Content Placeholder 2">
            <a:extLst>
              <a:ext uri="{FF2B5EF4-FFF2-40B4-BE49-F238E27FC236}">
                <a16:creationId xmlns:a16="http://schemas.microsoft.com/office/drawing/2014/main" id="{F9841C4A-9BF7-435D-83E7-239E0D479BF0}"/>
              </a:ext>
            </a:extLst>
          </p:cNvPr>
          <p:cNvGraphicFramePr/>
          <p:nvPr>
            <p:extLst>
              <p:ext uri="{D42A27DB-BD31-4B8C-83A1-F6EECF244321}">
                <p14:modId xmlns:p14="http://schemas.microsoft.com/office/powerpoint/2010/main" val="110375553"/>
              </p:ext>
            </p:extLst>
          </p:nvPr>
        </p:nvGraphicFramePr>
        <p:xfrm>
          <a:off x="457200" y="1808793"/>
          <a:ext cx="8229600" cy="3816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5503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A2176-3359-4573-8ABE-64451623D9A3}"/>
              </a:ext>
            </a:extLst>
          </p:cNvPr>
          <p:cNvSpPr>
            <a:spLocks noGrp="1"/>
          </p:cNvSpPr>
          <p:nvPr>
            <p:ph type="title"/>
          </p:nvPr>
        </p:nvSpPr>
        <p:spPr/>
        <p:txBody>
          <a:bodyPr/>
          <a:lstStyle/>
          <a:p>
            <a:pPr algn="ctr"/>
            <a:r>
              <a:rPr lang="en-GB" sz="3200" b="1" dirty="0">
                <a:effectLst>
                  <a:outerShdw blurRad="38100" dist="38100" dir="2700000" algn="tl">
                    <a:srgbClr val="000000">
                      <a:alpha val="43137"/>
                    </a:srgbClr>
                  </a:outerShdw>
                </a:effectLst>
              </a:rPr>
              <a:t>Industry and Economic Outlook</a:t>
            </a:r>
          </a:p>
        </p:txBody>
      </p:sp>
      <p:sp>
        <p:nvSpPr>
          <p:cNvPr id="3" name="Content Placeholder 2">
            <a:extLst>
              <a:ext uri="{FF2B5EF4-FFF2-40B4-BE49-F238E27FC236}">
                <a16:creationId xmlns:a16="http://schemas.microsoft.com/office/drawing/2014/main" id="{4D1FB1A9-8BCD-45DF-9101-B1353E23985A}"/>
              </a:ext>
            </a:extLst>
          </p:cNvPr>
          <p:cNvSpPr>
            <a:spLocks noGrp="1"/>
          </p:cNvSpPr>
          <p:nvPr>
            <p:ph idx="1"/>
          </p:nvPr>
        </p:nvSpPr>
        <p:spPr/>
        <p:txBody>
          <a:bodyPr/>
          <a:lstStyle/>
          <a:p>
            <a:r>
              <a:rPr lang="en-GB" dirty="0"/>
              <a:t>In another research carried out by the Event Service and Supplier Association (ESSA) found that 63% of the world workforce in supply companies have been made redundant by the end of December 20.</a:t>
            </a:r>
          </a:p>
          <a:p>
            <a:r>
              <a:rPr lang="en-GB" dirty="0"/>
              <a:t>This will to rise to 80% by the end of  first quarter of 2021.</a:t>
            </a:r>
          </a:p>
          <a:p>
            <a:r>
              <a:rPr lang="en-GB" dirty="0"/>
              <a:t> With many event suppliers failing and there business being sold off  there will be a considerable restrictions on the sector to recover without urgent funding being released by local authorities.</a:t>
            </a:r>
          </a:p>
        </p:txBody>
      </p:sp>
    </p:spTree>
    <p:extLst>
      <p:ext uri="{BB962C8B-B14F-4D97-AF65-F5344CB8AC3E}">
        <p14:creationId xmlns:p14="http://schemas.microsoft.com/office/powerpoint/2010/main" val="1166819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BE327-CC6E-4C8F-A05A-7D99B866A76D}"/>
              </a:ext>
            </a:extLst>
          </p:cNvPr>
          <p:cNvSpPr>
            <a:spLocks noGrp="1"/>
          </p:cNvSpPr>
          <p:nvPr>
            <p:ph type="title"/>
          </p:nvPr>
        </p:nvSpPr>
        <p:spPr>
          <a:xfrm>
            <a:off x="457200" y="273050"/>
            <a:ext cx="6623107" cy="847290"/>
          </a:xfrm>
        </p:spPr>
        <p:txBody>
          <a:bodyPr>
            <a:normAutofit/>
          </a:bodyPr>
          <a:lstStyle/>
          <a:p>
            <a:pPr algn="ctr"/>
            <a:r>
              <a:rPr lang="en-GB" sz="3200" dirty="0">
                <a:solidFill>
                  <a:srgbClr val="000000"/>
                </a:solidFill>
                <a:effectLst>
                  <a:outerShdw blurRad="38100" dist="38100" dir="2700000" algn="tl">
                    <a:srgbClr val="000000">
                      <a:alpha val="43137"/>
                    </a:srgbClr>
                  </a:outerShdw>
                </a:effectLst>
              </a:rPr>
              <a:t>Technology Development</a:t>
            </a:r>
          </a:p>
        </p:txBody>
      </p:sp>
      <p:sp>
        <p:nvSpPr>
          <p:cNvPr id="7" name="Rectangle 6">
            <a:extLst>
              <a:ext uri="{FF2B5EF4-FFF2-40B4-BE49-F238E27FC236}">
                <a16:creationId xmlns:a16="http://schemas.microsoft.com/office/drawing/2014/main" id="{BEA118DE-CCE1-434A-A6E5-F2F1B96A54DC}"/>
              </a:ext>
            </a:extLst>
          </p:cNvPr>
          <p:cNvSpPr/>
          <p:nvPr/>
        </p:nvSpPr>
        <p:spPr>
          <a:xfrm>
            <a:off x="457201" y="1435102"/>
            <a:ext cx="3008313" cy="4691063"/>
          </a:xfrm>
        </p:spPr>
        <p:txBody>
          <a:bodyPr>
            <a:normAutofit/>
          </a:bodyPr>
          <a:lstStyle/>
          <a:p>
            <a:pPr defTabSz="914400">
              <a:spcBef>
                <a:spcPct val="20000"/>
              </a:spcBef>
            </a:pPr>
            <a:r>
              <a:rPr lang="en-US" b="1" kern="1200">
                <a:latin typeface="+mn-lt"/>
                <a:ea typeface="+mn-ea"/>
                <a:cs typeface="+mn-cs"/>
              </a:rPr>
              <a:t>A mobile phone-based registration solution could work </a:t>
            </a:r>
            <a:r>
              <a:rPr lang="en-US" b="1">
                <a:latin typeface="+mn-lt"/>
                <a:ea typeface="+mn-ea"/>
              </a:rPr>
              <a:t>for event industry</a:t>
            </a:r>
            <a:endParaRPr lang="en-US" b="1" kern="1200" dirty="0">
              <a:latin typeface="+mn-lt"/>
              <a:ea typeface="+mn-ea"/>
              <a:cs typeface="+mn-cs"/>
            </a:endParaRPr>
          </a:p>
        </p:txBody>
      </p:sp>
      <p:graphicFrame>
        <p:nvGraphicFramePr>
          <p:cNvPr id="15" name="Content Placeholder 12">
            <a:extLst>
              <a:ext uri="{FF2B5EF4-FFF2-40B4-BE49-F238E27FC236}">
                <a16:creationId xmlns:a16="http://schemas.microsoft.com/office/drawing/2014/main" id="{F1DE027F-CE91-46FB-8D8A-571C6B92C21B}"/>
              </a:ext>
            </a:extLst>
          </p:cNvPr>
          <p:cNvGraphicFramePr>
            <a:graphicFrameLocks noGrp="1"/>
          </p:cNvGraphicFramePr>
          <p:nvPr>
            <p:ph idx="1"/>
            <p:extLst>
              <p:ext uri="{D42A27DB-BD31-4B8C-83A1-F6EECF244321}">
                <p14:modId xmlns:p14="http://schemas.microsoft.com/office/powerpoint/2010/main" val="4201309789"/>
              </p:ext>
            </p:extLst>
          </p:nvPr>
        </p:nvGraphicFramePr>
        <p:xfrm>
          <a:off x="3575049" y="1120340"/>
          <a:ext cx="5111750" cy="5005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456590"/>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1131B-A7E5-4A6D-B8AF-DDC6CDD22C55}"/>
              </a:ext>
            </a:extLst>
          </p:cNvPr>
          <p:cNvSpPr>
            <a:spLocks noGrp="1"/>
          </p:cNvSpPr>
          <p:nvPr>
            <p:ph type="title"/>
          </p:nvPr>
        </p:nvSpPr>
        <p:spPr>
          <a:prstGeom prst="rect">
            <a:avLst/>
          </a:prstGeom>
        </p:spPr>
        <p:txBody>
          <a:bodyPr>
            <a:normAutofit/>
          </a:bodyPr>
          <a:lstStyle/>
          <a:p>
            <a:pPr algn="ctr"/>
            <a:r>
              <a:rPr lang="en-GB" sz="3200" b="1" dirty="0">
                <a:effectLst>
                  <a:outerShdw blurRad="38100" dist="38100" dir="2700000" algn="tl">
                    <a:srgbClr val="000000">
                      <a:alpha val="43137"/>
                    </a:srgbClr>
                  </a:outerShdw>
                </a:effectLst>
              </a:rPr>
              <a:t>Virtual Events</a:t>
            </a:r>
          </a:p>
        </p:txBody>
      </p:sp>
      <p:sp>
        <p:nvSpPr>
          <p:cNvPr id="8" name="Content Placeholder 7">
            <a:extLst>
              <a:ext uri="{FF2B5EF4-FFF2-40B4-BE49-F238E27FC236}">
                <a16:creationId xmlns:a16="http://schemas.microsoft.com/office/drawing/2014/main" id="{00EA607F-9672-43BB-ABEF-4336760B46B9}"/>
              </a:ext>
            </a:extLst>
          </p:cNvPr>
          <p:cNvSpPr>
            <a:spLocks noGrp="1"/>
          </p:cNvSpPr>
          <p:nvPr>
            <p:ph idx="1"/>
          </p:nvPr>
        </p:nvSpPr>
        <p:spPr/>
        <p:txBody>
          <a:bodyPr/>
          <a:lstStyle/>
          <a:p>
            <a:pPr algn="just"/>
            <a:r>
              <a:rPr lang="en-GB" dirty="0">
                <a:effectLst>
                  <a:outerShdw blurRad="38100" dist="38100" dir="2700000" algn="tl">
                    <a:srgbClr val="000000">
                      <a:alpha val="43137"/>
                    </a:srgbClr>
                  </a:outerShdw>
                </a:effectLst>
              </a:rPr>
              <a:t>Even before the Covid-19 pandemic organisations and businesses had began to re-evaluate the necessity of face-to-face meetings and events and in many cases choosing to hold them virtually. </a:t>
            </a:r>
          </a:p>
          <a:p>
            <a:pPr algn="just"/>
            <a:r>
              <a:rPr lang="en-GB" dirty="0">
                <a:effectLst>
                  <a:outerShdw blurRad="38100" dist="38100" dir="2700000" algn="tl">
                    <a:srgbClr val="000000">
                      <a:alpha val="43137"/>
                    </a:srgbClr>
                  </a:outerShdw>
                </a:effectLst>
              </a:rPr>
              <a:t>Post </a:t>
            </a:r>
            <a:r>
              <a:rPr lang="en-GB" dirty="0" err="1">
                <a:effectLst>
                  <a:outerShdw blurRad="38100" dist="38100" dir="2700000" algn="tl">
                    <a:srgbClr val="000000">
                      <a:alpha val="43137"/>
                    </a:srgbClr>
                  </a:outerShdw>
                </a:effectLst>
              </a:rPr>
              <a:t>Coviod</a:t>
            </a:r>
            <a:r>
              <a:rPr lang="en-GB" dirty="0">
                <a:effectLst>
                  <a:outerShdw blurRad="38100" dist="38100" dir="2700000" algn="tl">
                    <a:srgbClr val="000000">
                      <a:alpha val="43137"/>
                    </a:srgbClr>
                  </a:outerShdw>
                </a:effectLst>
              </a:rPr>
              <a:t> 19 Events combining live and virtual parts will be the norm in the industry known as hybrid events . </a:t>
            </a:r>
          </a:p>
          <a:p>
            <a:pPr algn="just"/>
            <a:r>
              <a:rPr lang="en-GB" dirty="0">
                <a:effectLst>
                  <a:outerShdw blurRad="38100" dist="38100" dir="2700000" algn="tl">
                    <a:srgbClr val="000000">
                      <a:alpha val="43137"/>
                    </a:srgbClr>
                  </a:outerShdw>
                </a:effectLst>
              </a:rPr>
              <a:t>In a survey of events professionals, 73% stated their plans to organise a hybrid event in the future.</a:t>
            </a:r>
          </a:p>
          <a:p>
            <a:pPr algn="just"/>
            <a:r>
              <a:rPr lang="en-GB" dirty="0">
                <a:effectLst>
                  <a:outerShdw blurRad="38100" dist="38100" dir="2700000" algn="tl">
                    <a:srgbClr val="000000">
                      <a:alpha val="43137"/>
                    </a:srgbClr>
                  </a:outerShdw>
                </a:effectLst>
              </a:rPr>
              <a:t>Virtual events can have benefits for both exhibitors and attendees. </a:t>
            </a:r>
          </a:p>
        </p:txBody>
      </p:sp>
    </p:spTree>
    <p:extLst>
      <p:ext uri="{BB962C8B-B14F-4D97-AF65-F5344CB8AC3E}">
        <p14:creationId xmlns:p14="http://schemas.microsoft.com/office/powerpoint/2010/main" val="3734282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97046-6A3B-4953-BF56-66B866ECB7AB}"/>
              </a:ext>
            </a:extLst>
          </p:cNvPr>
          <p:cNvSpPr>
            <a:spLocks noGrp="1"/>
          </p:cNvSpPr>
          <p:nvPr>
            <p:ph type="title"/>
          </p:nvPr>
        </p:nvSpPr>
        <p:spPr>
          <a:xfrm>
            <a:off x="457200" y="665793"/>
            <a:ext cx="8229600" cy="962977"/>
          </a:xfrm>
        </p:spPr>
        <p:txBody>
          <a:bodyPr>
            <a:normAutofit/>
          </a:bodyPr>
          <a:lstStyle/>
          <a:p>
            <a:pPr algn="ctr"/>
            <a:r>
              <a:rPr lang="en-GB" b="1" dirty="0">
                <a:effectLst>
                  <a:outerShdw blurRad="38100" dist="38100" dir="2700000" algn="tl">
                    <a:srgbClr val="000000">
                      <a:alpha val="43137"/>
                    </a:srgbClr>
                  </a:outerShdw>
                </a:effectLst>
              </a:rPr>
              <a:t>Virtual Events</a:t>
            </a:r>
            <a:endParaRPr lang="en-GB" dirty="0"/>
          </a:p>
        </p:txBody>
      </p:sp>
      <p:graphicFrame>
        <p:nvGraphicFramePr>
          <p:cNvPr id="9" name="Content Placeholder 2">
            <a:extLst>
              <a:ext uri="{FF2B5EF4-FFF2-40B4-BE49-F238E27FC236}">
                <a16:creationId xmlns:a16="http://schemas.microsoft.com/office/drawing/2014/main" id="{B5399B62-2EDF-40CE-9941-2F6DD1422B3C}"/>
              </a:ext>
            </a:extLst>
          </p:cNvPr>
          <p:cNvGraphicFramePr/>
          <p:nvPr>
            <p:extLst>
              <p:ext uri="{D42A27DB-BD31-4B8C-83A1-F6EECF244321}">
                <p14:modId xmlns:p14="http://schemas.microsoft.com/office/powerpoint/2010/main" val="2912979900"/>
              </p:ext>
            </p:extLst>
          </p:nvPr>
        </p:nvGraphicFramePr>
        <p:xfrm>
          <a:off x="457201" y="1808793"/>
          <a:ext cx="8229600" cy="36004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6384034"/>
      </p:ext>
    </p:extLst>
  </p:cSld>
  <p:clrMapOvr>
    <a:masterClrMapping/>
  </p:clrMapOvr>
</p:sld>
</file>

<file path=ppt/theme/theme1.xml><?xml version="1.0" encoding="utf-8"?>
<a:theme xmlns:a="http://schemas.openxmlformats.org/drawingml/2006/main" name="SAGE Theme">
  <a:themeElements>
    <a:clrScheme name="Custom 1">
      <a:dk1>
        <a:srgbClr val="FFFFFF"/>
      </a:dk1>
      <a:lt1>
        <a:srgbClr val="000000"/>
      </a:lt1>
      <a:dk2>
        <a:srgbClr val="002395"/>
      </a:dk2>
      <a:lt2>
        <a:srgbClr val="D5DFFF"/>
      </a:lt2>
      <a:accent1>
        <a:srgbClr val="345FB7"/>
      </a:accent1>
      <a:accent2>
        <a:srgbClr val="5DB2E4"/>
      </a:accent2>
      <a:accent3>
        <a:srgbClr val="6BC1B6"/>
      </a:accent3>
      <a:accent4>
        <a:srgbClr val="9074AD"/>
      </a:accent4>
      <a:accent5>
        <a:srgbClr val="DA4B5F"/>
      </a:accent5>
      <a:accent6>
        <a:srgbClr val="EC6608"/>
      </a:accent6>
      <a:hlink>
        <a:srgbClr val="002395"/>
      </a:hlink>
      <a:folHlink>
        <a:srgbClr val="00239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a:solidFill>
            <a:schemeClr val="bg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a:solidFill>
              <a:schemeClr val="bg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D4A866D6CBA6E49A75EC427157B067F" ma:contentTypeVersion="8" ma:contentTypeDescription="Create a new document." ma:contentTypeScope="" ma:versionID="d8748c0c68b2c5baa0668c05c9386063">
  <xsd:schema xmlns:xsd="http://www.w3.org/2001/XMLSchema" xmlns:xs="http://www.w3.org/2001/XMLSchema" xmlns:p="http://schemas.microsoft.com/office/2006/metadata/properties" xmlns:ns3="c8f33147-51ea-46f1-870b-2bd9db81f152" targetNamespace="http://schemas.microsoft.com/office/2006/metadata/properties" ma:root="true" ma:fieldsID="dcf9116e16dad2618c48662bc74f37a3" ns3:_="">
    <xsd:import namespace="c8f33147-51ea-46f1-870b-2bd9db81f152"/>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f33147-51ea-46f1-870b-2bd9db81f1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B42D37A-16B6-4393-88ED-0166824FD7B8}">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8f33147-51ea-46f1-870b-2bd9db81f152"/>
    <ds:schemaRef ds:uri="http://www.w3.org/XML/1998/namespace"/>
    <ds:schemaRef ds:uri="http://purl.org/dc/dcmitype/"/>
  </ds:schemaRefs>
</ds:datastoreItem>
</file>

<file path=customXml/itemProps2.xml><?xml version="1.0" encoding="utf-8"?>
<ds:datastoreItem xmlns:ds="http://schemas.openxmlformats.org/officeDocument/2006/customXml" ds:itemID="{52F15AEF-E572-4452-A77F-12AE0E9C69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f33147-51ea-46f1-870b-2bd9db81f1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D21D17B-8FBD-461E-9F3D-5A875022D5D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SAGE Theme</Template>
  <TotalTime>11923</TotalTime>
  <Words>1186</Words>
  <Application>Microsoft Office PowerPoint</Application>
  <PresentationFormat>On-screen Show (4:3)</PresentationFormat>
  <Paragraphs>75</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Tahoma</vt:lpstr>
      <vt:lpstr>Times New Roman Bold</vt:lpstr>
      <vt:lpstr>Wingdings</vt:lpstr>
      <vt:lpstr>SAGE Theme</vt:lpstr>
      <vt:lpstr>PowerPoint Presentation</vt:lpstr>
      <vt:lpstr>Chapter 22 The Future of the Events Industry   </vt:lpstr>
      <vt:lpstr>Drivers For Change In The Global Events Industry </vt:lpstr>
      <vt:lpstr>Event Post Covid-19 Safety Measures  </vt:lpstr>
      <vt:lpstr>Industry and Economic Outlook</vt:lpstr>
      <vt:lpstr>Industry and Economic Outlook</vt:lpstr>
      <vt:lpstr>Technology Development</vt:lpstr>
      <vt:lpstr>Virtual Events</vt:lpstr>
      <vt:lpstr>Virtual Events</vt:lpstr>
      <vt:lpstr>Sporting Events and Politics </vt:lpstr>
      <vt:lpstr>The Transferable Personal Skills of an Event Manager</vt:lpstr>
      <vt:lpstr>The Transferable Personal Skills of an Event Manager</vt:lpstr>
      <vt:lpstr>The Transferable Personal Skills of an Event Manager</vt:lpstr>
      <vt:lpstr>Sustainability in the Events Industry</vt:lpstr>
      <vt:lpstr>Summary </vt:lpstr>
    </vt:vector>
  </TitlesOfParts>
  <Company>SAGE Publications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Author Templates: PowerPoint Slides</dc:title>
  <dc:creator>Guyaz, Stephanie</dc:creator>
  <cp:lastModifiedBy>Sally North</cp:lastModifiedBy>
  <cp:revision>28</cp:revision>
  <dcterms:created xsi:type="dcterms:W3CDTF">2016-10-10T13:09:11Z</dcterms:created>
  <dcterms:modified xsi:type="dcterms:W3CDTF">2022-03-16T14:31:34Z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0x010100ED4A866D6CBA6E49A75EC427157B067F</vt:lpwstr>
  </property>
</Properties>
</file>